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71071-B799-78B1-6296-70AA3166B68C}" v="2647" dt="2024-05-13T20:12:42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Pettersson" userId="S::vicpett@chalmers.se::70f2af84-2dcd-49c6-91c3-6e5dfe83cb85" providerId="AD" clId="Web-{A2D71071-B799-78B1-6296-70AA3166B68C}"/>
    <pc:docChg chg="addSld delSld modSld">
      <pc:chgData name="Victor Pettersson" userId="S::vicpett@chalmers.se::70f2af84-2dcd-49c6-91c3-6e5dfe83cb85" providerId="AD" clId="Web-{A2D71071-B799-78B1-6296-70AA3166B68C}" dt="2024-05-13T20:12:42.531" v="2333" actId="1076"/>
      <pc:docMkLst>
        <pc:docMk/>
      </pc:docMkLst>
      <pc:sldChg chg="addSp modSp">
        <pc:chgData name="Victor Pettersson" userId="S::vicpett@chalmers.se::70f2af84-2dcd-49c6-91c3-6e5dfe83cb85" providerId="AD" clId="Web-{A2D71071-B799-78B1-6296-70AA3166B68C}" dt="2024-05-13T18:39:00.382" v="145" actId="1076"/>
        <pc:sldMkLst>
          <pc:docMk/>
          <pc:sldMk cId="3194377694" sldId="256"/>
        </pc:sldMkLst>
        <pc:spChg chg="mod">
          <ac:chgData name="Victor Pettersson" userId="S::vicpett@chalmers.se::70f2af84-2dcd-49c6-91c3-6e5dfe83cb85" providerId="AD" clId="Web-{A2D71071-B799-78B1-6296-70AA3166B68C}" dt="2024-05-13T18:36:43.786" v="25" actId="20577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Victor Pettersson" userId="S::vicpett@chalmers.se::70f2af84-2dcd-49c6-91c3-6e5dfe83cb85" providerId="AD" clId="Web-{A2D71071-B799-78B1-6296-70AA3166B68C}" dt="2024-05-13T18:38:18.350" v="104" actId="20577"/>
          <ac:spMkLst>
            <pc:docMk/>
            <pc:sldMk cId="3194377694" sldId="256"/>
            <ac:spMk id="3" creationId="{00000000-0000-0000-0000-000000000000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8:38:37.007" v="134" actId="1076"/>
          <ac:spMkLst>
            <pc:docMk/>
            <pc:sldMk cId="3194377694" sldId="256"/>
            <ac:spMk id="4" creationId="{4C6C51D7-E773-57C3-12A2-9FB3D7F9F43F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8:39:00.382" v="145" actId="1076"/>
          <ac:spMkLst>
            <pc:docMk/>
            <pc:sldMk cId="3194377694" sldId="256"/>
            <ac:spMk id="5" creationId="{05CCED6C-E59F-331D-8ED4-BC7033897F8F}"/>
          </ac:spMkLst>
        </pc:spChg>
      </pc:sldChg>
      <pc:sldChg chg="addSp modSp new">
        <pc:chgData name="Victor Pettersson" userId="S::vicpett@chalmers.se::70f2af84-2dcd-49c6-91c3-6e5dfe83cb85" providerId="AD" clId="Web-{A2D71071-B799-78B1-6296-70AA3166B68C}" dt="2024-05-13T18:42:56.591" v="273" actId="20577"/>
        <pc:sldMkLst>
          <pc:docMk/>
          <pc:sldMk cId="1662018349" sldId="257"/>
        </pc:sldMkLst>
        <pc:spChg chg="mod">
          <ac:chgData name="Victor Pettersson" userId="S::vicpett@chalmers.se::70f2af84-2dcd-49c6-91c3-6e5dfe83cb85" providerId="AD" clId="Web-{A2D71071-B799-78B1-6296-70AA3166B68C}" dt="2024-05-13T18:40:21.603" v="188" actId="20577"/>
          <ac:spMkLst>
            <pc:docMk/>
            <pc:sldMk cId="1662018349" sldId="257"/>
            <ac:spMk id="2" creationId="{46F8647E-A86A-A090-9514-31B2D115C464}"/>
          </ac:spMkLst>
        </pc:spChg>
        <pc:spChg chg="mod">
          <ac:chgData name="Victor Pettersson" userId="S::vicpett@chalmers.se::70f2af84-2dcd-49c6-91c3-6e5dfe83cb85" providerId="AD" clId="Web-{A2D71071-B799-78B1-6296-70AA3166B68C}" dt="2024-05-13T18:42:25.121" v="246" actId="14100"/>
          <ac:spMkLst>
            <pc:docMk/>
            <pc:sldMk cId="1662018349" sldId="257"/>
            <ac:spMk id="3" creationId="{4B573B22-E3C9-C7FD-838D-8CE8D36F1F49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8:42:56.591" v="273" actId="20577"/>
          <ac:spMkLst>
            <pc:docMk/>
            <pc:sldMk cId="1662018349" sldId="257"/>
            <ac:spMk id="5" creationId="{04783424-A737-392B-6EE1-713AB392AD2E}"/>
          </ac:spMkLst>
        </pc:spChg>
      </pc:sldChg>
      <pc:sldChg chg="addSp delSp modSp new mod setBg">
        <pc:chgData name="Victor Pettersson" userId="S::vicpett@chalmers.se::70f2af84-2dcd-49c6-91c3-6e5dfe83cb85" providerId="AD" clId="Web-{A2D71071-B799-78B1-6296-70AA3166B68C}" dt="2024-05-13T19:04:33.150" v="666"/>
        <pc:sldMkLst>
          <pc:docMk/>
          <pc:sldMk cId="654176518" sldId="258"/>
        </pc:sldMkLst>
        <pc:spChg chg="mod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2" creationId="{2BCD0DC6-14A6-34F6-6A35-E8E9DADCA7A7}"/>
          </ac:spMkLst>
        </pc:spChg>
        <pc:spChg chg="mod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3" creationId="{049050E1-6DDF-E926-4B3B-7C3F4190C386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04:33.150" v="666"/>
          <ac:spMkLst>
            <pc:docMk/>
            <pc:sldMk cId="654176518" sldId="258"/>
            <ac:spMk id="5" creationId="{7C3D647F-0E52-5F3E-E673-E9C7B9A00BF7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04:30.135" v="665"/>
          <ac:spMkLst>
            <pc:docMk/>
            <pc:sldMk cId="654176518" sldId="258"/>
            <ac:spMk id="6" creationId="{933C10AC-FCC2-FA1D-B0F2-A2FD46CED7BD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04:21.572" v="661"/>
          <ac:spMkLst>
            <pc:docMk/>
            <pc:sldMk cId="654176518" sldId="258"/>
            <ac:spMk id="7" creationId="{F50F4C98-BDD9-99F4-5FE0-FA6964A5F838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04:22.697" v="662"/>
          <ac:spMkLst>
            <pc:docMk/>
            <pc:sldMk cId="654176518" sldId="258"/>
            <ac:spMk id="8" creationId="{188C1EA8-C243-80D9-0ABF-614067F8EEF3}"/>
          </ac:spMkLst>
        </pc:spChg>
        <pc:spChg chg="add del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9" creationId="{2550BE34-C2B8-49B8-8519-67A8CAD51AE9}"/>
          </ac:spMkLst>
        </pc:spChg>
        <pc:spChg chg="add del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11" creationId="{A7457DD9-5A45-400A-AB4B-4B4EDECA25F1}"/>
          </ac:spMkLst>
        </pc:spChg>
        <pc:spChg chg="add del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13" creationId="{441CF7D6-A660-431A-B0BB-140A0D5556B6}"/>
          </ac:spMkLst>
        </pc:spChg>
        <pc:spChg chg="add del">
          <ac:chgData name="Victor Pettersson" userId="S::vicpett@chalmers.se::70f2af84-2dcd-49c6-91c3-6e5dfe83cb85" providerId="AD" clId="Web-{A2D71071-B799-78B1-6296-70AA3166B68C}" dt="2024-05-13T19:01:31.756" v="632"/>
          <ac:spMkLst>
            <pc:docMk/>
            <pc:sldMk cId="654176518" sldId="258"/>
            <ac:spMk id="15" creationId="{0570A85B-3810-4F95-97B0-CBF4CCDB381C}"/>
          </ac:spMkLst>
        </pc:spChg>
        <pc:picChg chg="add del mod">
          <ac:chgData name="Victor Pettersson" userId="S::vicpett@chalmers.se::70f2af84-2dcd-49c6-91c3-6e5dfe83cb85" providerId="AD" clId="Web-{A2D71071-B799-78B1-6296-70AA3166B68C}" dt="2024-05-13T19:04:25.838" v="664"/>
          <ac:picMkLst>
            <pc:docMk/>
            <pc:sldMk cId="654176518" sldId="258"/>
            <ac:picMk id="4" creationId="{6D8FB89A-3921-81FB-4348-3B8BF169D5AE}"/>
          </ac:picMkLst>
        </pc:picChg>
      </pc:sldChg>
      <pc:sldChg chg="addSp delSp modSp add replId">
        <pc:chgData name="Victor Pettersson" userId="S::vicpett@chalmers.se::70f2af84-2dcd-49c6-91c3-6e5dfe83cb85" providerId="AD" clId="Web-{A2D71071-B799-78B1-6296-70AA3166B68C}" dt="2024-05-13T19:12:55.708" v="830" actId="1076"/>
        <pc:sldMkLst>
          <pc:docMk/>
          <pc:sldMk cId="182367930" sldId="259"/>
        </pc:sldMkLst>
        <pc:spChg chg="add mod">
          <ac:chgData name="Victor Pettersson" userId="S::vicpett@chalmers.se::70f2af84-2dcd-49c6-91c3-6e5dfe83cb85" providerId="AD" clId="Web-{A2D71071-B799-78B1-6296-70AA3166B68C}" dt="2024-05-13T19:06:45.606" v="730" actId="688"/>
          <ac:spMkLst>
            <pc:docMk/>
            <pc:sldMk cId="182367930" sldId="259"/>
            <ac:spMk id="5" creationId="{64B0F15B-7352-8BEE-B4C8-EDA9B2BA6CE4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06:43.341" v="729" actId="688"/>
          <ac:spMkLst>
            <pc:docMk/>
            <pc:sldMk cId="182367930" sldId="259"/>
            <ac:spMk id="6" creationId="{95C02DD2-7E26-84C5-6809-056EFDCC257F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06:48.091" v="731" actId="1076"/>
          <ac:spMkLst>
            <pc:docMk/>
            <pc:sldMk cId="182367930" sldId="259"/>
            <ac:spMk id="7" creationId="{D03C3FE4-4BF6-377B-C478-352790139B46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07:16.560" v="768" actId="688"/>
          <ac:spMkLst>
            <pc:docMk/>
            <pc:sldMk cId="182367930" sldId="259"/>
            <ac:spMk id="8" creationId="{A0ECB874-66ED-C8F2-61CC-86CEB545AE9A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07:50.420" v="782" actId="688"/>
          <ac:spMkLst>
            <pc:docMk/>
            <pc:sldMk cId="182367930" sldId="259"/>
            <ac:spMk id="9" creationId="{4722D449-F634-0C30-F1FF-2509BC28DB58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11:28.519" v="809"/>
          <ac:spMkLst>
            <pc:docMk/>
            <pc:sldMk cId="182367930" sldId="259"/>
            <ac:spMk id="11" creationId="{00B4000D-B37B-EFCF-3A23-ABC4F056AB50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12:55.708" v="830" actId="1076"/>
          <ac:spMkLst>
            <pc:docMk/>
            <pc:sldMk cId="182367930" sldId="259"/>
            <ac:spMk id="12" creationId="{EBC4E7C7-6843-2D07-000A-517CE54DE8C2}"/>
          </ac:spMkLst>
        </pc:spChg>
        <pc:picChg chg="add mod modCrop">
          <ac:chgData name="Victor Pettersson" userId="S::vicpett@chalmers.se::70f2af84-2dcd-49c6-91c3-6e5dfe83cb85" providerId="AD" clId="Web-{A2D71071-B799-78B1-6296-70AA3166B68C}" dt="2024-05-13T19:09:31.391" v="797" actId="1076"/>
          <ac:picMkLst>
            <pc:docMk/>
            <pc:sldMk cId="182367930" sldId="259"/>
            <ac:picMk id="10" creationId="{5919BB24-6060-7A33-1D38-612C48A08CEE}"/>
          </ac:picMkLst>
        </pc:picChg>
      </pc:sldChg>
      <pc:sldChg chg="addSp delSp modSp new del">
        <pc:chgData name="Victor Pettersson" userId="S::vicpett@chalmers.se::70f2af84-2dcd-49c6-91c3-6e5dfe83cb85" providerId="AD" clId="Web-{A2D71071-B799-78B1-6296-70AA3166B68C}" dt="2024-05-13T19:18:04.996" v="926"/>
        <pc:sldMkLst>
          <pc:docMk/>
          <pc:sldMk cId="1616650183" sldId="260"/>
        </pc:sldMkLst>
        <pc:spChg chg="mod">
          <ac:chgData name="Victor Pettersson" userId="S::vicpett@chalmers.se::70f2af84-2dcd-49c6-91c3-6e5dfe83cb85" providerId="AD" clId="Web-{A2D71071-B799-78B1-6296-70AA3166B68C}" dt="2024-05-13T19:13:46.116" v="852" actId="20577"/>
          <ac:spMkLst>
            <pc:docMk/>
            <pc:sldMk cId="1616650183" sldId="260"/>
            <ac:spMk id="2" creationId="{A5A440A3-01C5-67F1-D652-63638E9F027A}"/>
          </ac:spMkLst>
        </pc:spChg>
        <pc:spChg chg="del mod">
          <ac:chgData name="Victor Pettersson" userId="S::vicpett@chalmers.se::70f2af84-2dcd-49c6-91c3-6e5dfe83cb85" providerId="AD" clId="Web-{A2D71071-B799-78B1-6296-70AA3166B68C}" dt="2024-05-13T19:14:29.445" v="854"/>
          <ac:spMkLst>
            <pc:docMk/>
            <pc:sldMk cId="1616650183" sldId="260"/>
            <ac:spMk id="3" creationId="{971E4B7C-5DCD-AE4E-2BBC-3FF746B7B3E5}"/>
          </ac:spMkLst>
        </pc:spChg>
        <pc:spChg chg="add del mod">
          <ac:chgData name="Victor Pettersson" userId="S::vicpett@chalmers.se::70f2af84-2dcd-49c6-91c3-6e5dfe83cb85" providerId="AD" clId="Web-{A2D71071-B799-78B1-6296-70AA3166B68C}" dt="2024-05-13T19:15:37.602" v="865"/>
          <ac:spMkLst>
            <pc:docMk/>
            <pc:sldMk cId="1616650183" sldId="260"/>
            <ac:spMk id="6" creationId="{09BB9057-3223-03FA-0AA9-F10B07AFD7C9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17:53.527" v="925"/>
          <ac:spMkLst>
            <pc:docMk/>
            <pc:sldMk cId="1616650183" sldId="260"/>
            <ac:spMk id="8" creationId="{2CC99A20-DD25-8559-5543-325A6B3E7ECA}"/>
          </ac:spMkLst>
        </pc:spChg>
        <pc:picChg chg="add del mod ord">
          <ac:chgData name="Victor Pettersson" userId="S::vicpett@chalmers.se::70f2af84-2dcd-49c6-91c3-6e5dfe83cb85" providerId="AD" clId="Web-{A2D71071-B799-78B1-6296-70AA3166B68C}" dt="2024-05-13T19:17:53.527" v="925"/>
          <ac:picMkLst>
            <pc:docMk/>
            <pc:sldMk cId="1616650183" sldId="260"/>
            <ac:picMk id="4" creationId="{69CBF33C-C6D0-07F7-1457-5CAB37EC7EE8}"/>
          </ac:picMkLst>
        </pc:picChg>
        <pc:picChg chg="add del mod">
          <ac:chgData name="Victor Pettersson" userId="S::vicpett@chalmers.se::70f2af84-2dcd-49c6-91c3-6e5dfe83cb85" providerId="AD" clId="Web-{A2D71071-B799-78B1-6296-70AA3166B68C}" dt="2024-05-13T19:17:52.433" v="924"/>
          <ac:picMkLst>
            <pc:docMk/>
            <pc:sldMk cId="1616650183" sldId="260"/>
            <ac:picMk id="5" creationId="{BC738FD8-5273-2D40-5AC8-F54F796FD0F6}"/>
          </ac:picMkLst>
        </pc:picChg>
      </pc:sldChg>
      <pc:sldChg chg="addSp delSp modSp new">
        <pc:chgData name="Victor Pettersson" userId="S::vicpett@chalmers.se::70f2af84-2dcd-49c6-91c3-6e5dfe83cb85" providerId="AD" clId="Web-{A2D71071-B799-78B1-6296-70AA3166B68C}" dt="2024-05-13T19:23:07.784" v="996" actId="1076"/>
        <pc:sldMkLst>
          <pc:docMk/>
          <pc:sldMk cId="563135025" sldId="261"/>
        </pc:sldMkLst>
        <pc:spChg chg="mod">
          <ac:chgData name="Victor Pettersson" userId="S::vicpett@chalmers.se::70f2af84-2dcd-49c6-91c3-6e5dfe83cb85" providerId="AD" clId="Web-{A2D71071-B799-78B1-6296-70AA3166B68C}" dt="2024-05-13T19:17:38.418" v="921" actId="20577"/>
          <ac:spMkLst>
            <pc:docMk/>
            <pc:sldMk cId="563135025" sldId="261"/>
            <ac:spMk id="2" creationId="{E505AB96-B32E-0525-C007-57F185A0A35E}"/>
          </ac:spMkLst>
        </pc:spChg>
        <pc:spChg chg="mod">
          <ac:chgData name="Victor Pettersson" userId="S::vicpett@chalmers.se::70f2af84-2dcd-49c6-91c3-6e5dfe83cb85" providerId="AD" clId="Web-{A2D71071-B799-78B1-6296-70AA3166B68C}" dt="2024-05-13T19:20:08.311" v="958" actId="14100"/>
          <ac:spMkLst>
            <pc:docMk/>
            <pc:sldMk cId="563135025" sldId="261"/>
            <ac:spMk id="3" creationId="{8CC41132-79E8-2FEC-4386-7A3A1BEB7ED4}"/>
          </ac:spMkLst>
        </pc:spChg>
        <pc:picChg chg="add del mod">
          <ac:chgData name="Victor Pettersson" userId="S::vicpett@chalmers.se::70f2af84-2dcd-49c6-91c3-6e5dfe83cb85" providerId="AD" clId="Web-{A2D71071-B799-78B1-6296-70AA3166B68C}" dt="2024-05-13T19:19:16.779" v="940"/>
          <ac:picMkLst>
            <pc:docMk/>
            <pc:sldMk cId="563135025" sldId="261"/>
            <ac:picMk id="5" creationId="{4AA0DF37-6474-8CC9-090D-EDC416077A10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22:34.002" v="986" actId="1076"/>
          <ac:picMkLst>
            <pc:docMk/>
            <pc:sldMk cId="563135025" sldId="261"/>
            <ac:picMk id="6" creationId="{03706A41-0DAF-F2AE-4702-7D14129EE506}"/>
          </ac:picMkLst>
        </pc:picChg>
        <pc:picChg chg="add del mod">
          <ac:chgData name="Victor Pettersson" userId="S::vicpett@chalmers.se::70f2af84-2dcd-49c6-91c3-6e5dfe83cb85" providerId="AD" clId="Web-{A2D71071-B799-78B1-6296-70AA3166B68C}" dt="2024-05-13T19:18:50.325" v="932"/>
          <ac:picMkLst>
            <pc:docMk/>
            <pc:sldMk cId="563135025" sldId="261"/>
            <ac:picMk id="7" creationId="{3E0EC69B-CC52-4329-F374-A1F770362634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22:50.690" v="991" actId="1076"/>
          <ac:picMkLst>
            <pc:docMk/>
            <pc:sldMk cId="563135025" sldId="261"/>
            <ac:picMk id="8" creationId="{4EA3F257-981F-4211-E5AE-BB105A3E4871}"/>
          </ac:picMkLst>
        </pc:picChg>
        <pc:picChg chg="add mod modCrop">
          <ac:chgData name="Victor Pettersson" userId="S::vicpett@chalmers.se::70f2af84-2dcd-49c6-91c3-6e5dfe83cb85" providerId="AD" clId="Web-{A2D71071-B799-78B1-6296-70AA3166B68C}" dt="2024-05-13T19:22:43.127" v="989" actId="1076"/>
          <ac:picMkLst>
            <pc:docMk/>
            <pc:sldMk cId="563135025" sldId="261"/>
            <ac:picMk id="9" creationId="{2F7D8949-0F71-5C68-4147-B9C5C48622E0}"/>
          </ac:picMkLst>
        </pc:picChg>
        <pc:picChg chg="add mod modCrop">
          <ac:chgData name="Victor Pettersson" userId="S::vicpett@chalmers.se::70f2af84-2dcd-49c6-91c3-6e5dfe83cb85" providerId="AD" clId="Web-{A2D71071-B799-78B1-6296-70AA3166B68C}" dt="2024-05-13T19:22:53.487" v="992" actId="1076"/>
          <ac:picMkLst>
            <pc:docMk/>
            <pc:sldMk cId="563135025" sldId="261"/>
            <ac:picMk id="10" creationId="{E38722FD-AA98-E983-93EC-61EECF60E7F4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23:07.784" v="996" actId="1076"/>
          <ac:picMkLst>
            <pc:docMk/>
            <pc:sldMk cId="563135025" sldId="261"/>
            <ac:picMk id="11" creationId="{925E69AF-276C-6CA6-A2AD-4CA04FCE1093}"/>
          </ac:picMkLst>
        </pc:picChg>
      </pc:sldChg>
      <pc:sldChg chg="modSp new">
        <pc:chgData name="Victor Pettersson" userId="S::vicpett@chalmers.se::70f2af84-2dcd-49c6-91c3-6e5dfe83cb85" providerId="AD" clId="Web-{A2D71071-B799-78B1-6296-70AA3166B68C}" dt="2024-05-13T19:30:35.223" v="1202" actId="14100"/>
        <pc:sldMkLst>
          <pc:docMk/>
          <pc:sldMk cId="3199573927" sldId="262"/>
        </pc:sldMkLst>
        <pc:spChg chg="mod">
          <ac:chgData name="Victor Pettersson" userId="S::vicpett@chalmers.se::70f2af84-2dcd-49c6-91c3-6e5dfe83cb85" providerId="AD" clId="Web-{A2D71071-B799-78B1-6296-70AA3166B68C}" dt="2024-05-13T19:25:00.474" v="1021" actId="20577"/>
          <ac:spMkLst>
            <pc:docMk/>
            <pc:sldMk cId="3199573927" sldId="262"/>
            <ac:spMk id="2" creationId="{83F7F688-A000-2B2A-4056-D1A88C4DDD63}"/>
          </ac:spMkLst>
        </pc:spChg>
        <pc:spChg chg="mod">
          <ac:chgData name="Victor Pettersson" userId="S::vicpett@chalmers.se::70f2af84-2dcd-49c6-91c3-6e5dfe83cb85" providerId="AD" clId="Web-{A2D71071-B799-78B1-6296-70AA3166B68C}" dt="2024-05-13T19:30:35.223" v="1202" actId="14100"/>
          <ac:spMkLst>
            <pc:docMk/>
            <pc:sldMk cId="3199573927" sldId="262"/>
            <ac:spMk id="3" creationId="{8207AD2A-D278-F6BD-FCD3-0828DD999124}"/>
          </ac:spMkLst>
        </pc:spChg>
      </pc:sldChg>
      <pc:sldChg chg="addSp modSp add replId">
        <pc:chgData name="Victor Pettersson" userId="S::vicpett@chalmers.se::70f2af84-2dcd-49c6-91c3-6e5dfe83cb85" providerId="AD" clId="Web-{A2D71071-B799-78B1-6296-70AA3166B68C}" dt="2024-05-13T19:33:31.617" v="1265" actId="1076"/>
        <pc:sldMkLst>
          <pc:docMk/>
          <pc:sldMk cId="2390772545" sldId="263"/>
        </pc:sldMkLst>
        <pc:spChg chg="add mod">
          <ac:chgData name="Victor Pettersson" userId="S::vicpett@chalmers.se::70f2af84-2dcd-49c6-91c3-6e5dfe83cb85" providerId="AD" clId="Web-{A2D71071-B799-78B1-6296-70AA3166B68C}" dt="2024-05-13T19:32:51.570" v="1235" actId="1076"/>
          <ac:spMkLst>
            <pc:docMk/>
            <pc:sldMk cId="2390772545" sldId="263"/>
            <ac:spMk id="4" creationId="{EAB7DB0B-C174-0F3D-31FC-88732133C474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33:31.617" v="1265" actId="1076"/>
          <ac:spMkLst>
            <pc:docMk/>
            <pc:sldMk cId="2390772545" sldId="263"/>
            <ac:spMk id="5" creationId="{4248D36C-491C-B167-22D1-FB70A9F1AC04}"/>
          </ac:spMkLst>
        </pc:spChg>
      </pc:sldChg>
      <pc:sldChg chg="addSp modSp new">
        <pc:chgData name="Victor Pettersson" userId="S::vicpett@chalmers.se::70f2af84-2dcd-49c6-91c3-6e5dfe83cb85" providerId="AD" clId="Web-{A2D71071-B799-78B1-6296-70AA3166B68C}" dt="2024-05-13T19:40:50.096" v="1436" actId="1076"/>
        <pc:sldMkLst>
          <pc:docMk/>
          <pc:sldMk cId="1871651786" sldId="264"/>
        </pc:sldMkLst>
        <pc:spChg chg="mod">
          <ac:chgData name="Victor Pettersson" userId="S::vicpett@chalmers.se::70f2af84-2dcd-49c6-91c3-6e5dfe83cb85" providerId="AD" clId="Web-{A2D71071-B799-78B1-6296-70AA3166B68C}" dt="2024-05-13T19:34:12.946" v="1285" actId="20577"/>
          <ac:spMkLst>
            <pc:docMk/>
            <pc:sldMk cId="1871651786" sldId="264"/>
            <ac:spMk id="2" creationId="{954084FE-1D79-E938-9509-CC7F32BD6558}"/>
          </ac:spMkLst>
        </pc:spChg>
        <pc:spChg chg="mod">
          <ac:chgData name="Victor Pettersson" userId="S::vicpett@chalmers.se::70f2af84-2dcd-49c6-91c3-6e5dfe83cb85" providerId="AD" clId="Web-{A2D71071-B799-78B1-6296-70AA3166B68C}" dt="2024-05-13T19:39:20.937" v="1403" actId="20577"/>
          <ac:spMkLst>
            <pc:docMk/>
            <pc:sldMk cId="1871651786" sldId="264"/>
            <ac:spMk id="3" creationId="{FC6BF110-01CB-C14A-35CA-B4BA8B94A6D1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40:45.080" v="1434" actId="1076"/>
          <ac:spMkLst>
            <pc:docMk/>
            <pc:sldMk cId="1871651786" sldId="264"/>
            <ac:spMk id="5" creationId="{FC5138F4-1746-E723-2111-25ABE69F9677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19:40:50.096" v="1436" actId="1076"/>
          <ac:picMkLst>
            <pc:docMk/>
            <pc:sldMk cId="1871651786" sldId="264"/>
            <ac:picMk id="4" creationId="{909E2E10-AEA7-3D24-3F13-F50750656728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19:46:29.916" v="1583" actId="20577"/>
        <pc:sldMkLst>
          <pc:docMk/>
          <pc:sldMk cId="1775788739" sldId="265"/>
        </pc:sldMkLst>
        <pc:spChg chg="mod">
          <ac:chgData name="Victor Pettersson" userId="S::vicpett@chalmers.se::70f2af84-2dcd-49c6-91c3-6e5dfe83cb85" providerId="AD" clId="Web-{A2D71071-B799-78B1-6296-70AA3166B68C}" dt="2024-05-13T19:41:00.955" v="1447" actId="20577"/>
          <ac:spMkLst>
            <pc:docMk/>
            <pc:sldMk cId="1775788739" sldId="265"/>
            <ac:spMk id="2" creationId="{FD4048C2-F672-412A-F6E6-551B439AA231}"/>
          </ac:spMkLst>
        </pc:spChg>
        <pc:spChg chg="mod">
          <ac:chgData name="Victor Pettersson" userId="S::vicpett@chalmers.se::70f2af84-2dcd-49c6-91c3-6e5dfe83cb85" providerId="AD" clId="Web-{A2D71071-B799-78B1-6296-70AA3166B68C}" dt="2024-05-13T19:46:29.916" v="1583" actId="20577"/>
          <ac:spMkLst>
            <pc:docMk/>
            <pc:sldMk cId="1775788739" sldId="265"/>
            <ac:spMk id="3" creationId="{748E6A6F-5CE7-4107-15BE-220E978943B9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45:51.180" v="1575" actId="1076"/>
          <ac:spMkLst>
            <pc:docMk/>
            <pc:sldMk cId="1775788739" sldId="265"/>
            <ac:spMk id="7" creationId="{DEBB7317-FDCE-9ED6-C1E7-3303E3426443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45:59.587" v="1581" actId="1076"/>
          <ac:spMkLst>
            <pc:docMk/>
            <pc:sldMk cId="1775788739" sldId="265"/>
            <ac:spMk id="8" creationId="{718649ED-536F-F910-05C5-57C670D31DBF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19:45:27.039" v="1562" actId="1076"/>
          <ac:picMkLst>
            <pc:docMk/>
            <pc:sldMk cId="1775788739" sldId="265"/>
            <ac:picMk id="4" creationId="{39FE3288-310A-2A96-6809-73E172CF2A8D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43:12.349" v="1474" actId="1076"/>
          <ac:picMkLst>
            <pc:docMk/>
            <pc:sldMk cId="1775788739" sldId="265"/>
            <ac:picMk id="5" creationId="{FDE0AE38-67D4-B769-B7BC-FED5EAB69052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43:21.005" v="1477" actId="1076"/>
          <ac:picMkLst>
            <pc:docMk/>
            <pc:sldMk cId="1775788739" sldId="265"/>
            <ac:picMk id="6" creationId="{49782458-A61C-667F-6D0D-34DB1E52F5CB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19:50:21.452" v="1721" actId="20577"/>
        <pc:sldMkLst>
          <pc:docMk/>
          <pc:sldMk cId="2636066783" sldId="266"/>
        </pc:sldMkLst>
        <pc:spChg chg="mod">
          <ac:chgData name="Victor Pettersson" userId="S::vicpett@chalmers.se::70f2af84-2dcd-49c6-91c3-6e5dfe83cb85" providerId="AD" clId="Web-{A2D71071-B799-78B1-6296-70AA3166B68C}" dt="2024-05-13T19:50:21.452" v="1721" actId="20577"/>
          <ac:spMkLst>
            <pc:docMk/>
            <pc:sldMk cId="2636066783" sldId="266"/>
            <ac:spMk id="2" creationId="{2C11A2EA-F6B3-7FFC-C3BA-7F59F0F3F257}"/>
          </ac:spMkLst>
        </pc:spChg>
        <pc:spChg chg="mod">
          <ac:chgData name="Victor Pettersson" userId="S::vicpett@chalmers.se::70f2af84-2dcd-49c6-91c3-6e5dfe83cb85" providerId="AD" clId="Web-{A2D71071-B799-78B1-6296-70AA3166B68C}" dt="2024-05-13T19:49:09.716" v="1695" actId="20577"/>
          <ac:spMkLst>
            <pc:docMk/>
            <pc:sldMk cId="2636066783" sldId="266"/>
            <ac:spMk id="3" creationId="{0A0C4DE1-8402-0439-BFE6-16AA171A9D45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49:44.529" v="1709" actId="1076"/>
          <ac:spMkLst>
            <pc:docMk/>
            <pc:sldMk cId="2636066783" sldId="266"/>
            <ac:spMk id="7" creationId="{D111B996-9738-13A8-7C4D-485394C908D4}"/>
          </ac:spMkLst>
        </pc:spChg>
        <pc:spChg chg="add mod">
          <ac:chgData name="Victor Pettersson" userId="S::vicpett@chalmers.se::70f2af84-2dcd-49c6-91c3-6e5dfe83cb85" providerId="AD" clId="Web-{A2D71071-B799-78B1-6296-70AA3166B68C}" dt="2024-05-13T19:49:58.779" v="1719" actId="1076"/>
          <ac:spMkLst>
            <pc:docMk/>
            <pc:sldMk cId="2636066783" sldId="266"/>
            <ac:spMk id="8" creationId="{BD6ACB38-46D9-322F-0D8D-1A0ED0CCB524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19:49:26.747" v="1696" actId="1076"/>
          <ac:picMkLst>
            <pc:docMk/>
            <pc:sldMk cId="2636066783" sldId="266"/>
            <ac:picMk id="4" creationId="{ED2415ED-2DA6-6C04-23C9-9C8C0DA7FE50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48:23.637" v="1664" actId="1076"/>
          <ac:picMkLst>
            <pc:docMk/>
            <pc:sldMk cId="2636066783" sldId="266"/>
            <ac:picMk id="5" creationId="{9B0D1339-D27D-498C-233C-3F036202338E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48:30.434" v="1665" actId="1076"/>
          <ac:picMkLst>
            <pc:docMk/>
            <pc:sldMk cId="2636066783" sldId="266"/>
            <ac:picMk id="6" creationId="{F4BAF598-724A-E636-91A7-200FF6881DCF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19:55:23.568" v="1833"/>
        <pc:sldMkLst>
          <pc:docMk/>
          <pc:sldMk cId="538597608" sldId="267"/>
        </pc:sldMkLst>
        <pc:spChg chg="mod">
          <ac:chgData name="Victor Pettersson" userId="S::vicpett@chalmers.se::70f2af84-2dcd-49c6-91c3-6e5dfe83cb85" providerId="AD" clId="Web-{A2D71071-B799-78B1-6296-70AA3166B68C}" dt="2024-05-13T19:51:19.656" v="1744" actId="20577"/>
          <ac:spMkLst>
            <pc:docMk/>
            <pc:sldMk cId="538597608" sldId="267"/>
            <ac:spMk id="2" creationId="{C1CC64A9-532D-0143-51F7-7F12D707F273}"/>
          </ac:spMkLst>
        </pc:spChg>
        <pc:spChg chg="mod">
          <ac:chgData name="Victor Pettersson" userId="S::vicpett@chalmers.se::70f2af84-2dcd-49c6-91c3-6e5dfe83cb85" providerId="AD" clId="Web-{A2D71071-B799-78B1-6296-70AA3166B68C}" dt="2024-05-13T19:53:36.831" v="1819" actId="20577"/>
          <ac:spMkLst>
            <pc:docMk/>
            <pc:sldMk cId="538597608" sldId="267"/>
            <ac:spMk id="3" creationId="{3E8E721B-9CEF-FEA8-6ED0-183990141875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19:52:28.752" v="1766" actId="1076"/>
          <ac:picMkLst>
            <pc:docMk/>
            <pc:sldMk cId="538597608" sldId="267"/>
            <ac:picMk id="4" creationId="{28C7C810-FFA5-5525-0B2E-B3A40B3E264F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55:17.568" v="1832"/>
          <ac:picMkLst>
            <pc:docMk/>
            <pc:sldMk cId="538597608" sldId="267"/>
            <ac:picMk id="5" creationId="{3C81DBBE-E20A-D774-1DDC-008333CB50A2}"/>
          </ac:picMkLst>
        </pc:picChg>
        <pc:picChg chg="add mod modCrop">
          <ac:chgData name="Victor Pettersson" userId="S::vicpett@chalmers.se::70f2af84-2dcd-49c6-91c3-6e5dfe83cb85" providerId="AD" clId="Web-{A2D71071-B799-78B1-6296-70AA3166B68C}" dt="2024-05-13T19:55:23.568" v="1833"/>
          <ac:picMkLst>
            <pc:docMk/>
            <pc:sldMk cId="538597608" sldId="267"/>
            <ac:picMk id="6" creationId="{FA31BBC9-7859-1132-288B-B5CB250D81CD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19:57:18.773" v="1892" actId="1076"/>
        <pc:sldMkLst>
          <pc:docMk/>
          <pc:sldMk cId="1503990932" sldId="268"/>
        </pc:sldMkLst>
        <pc:spChg chg="mod">
          <ac:chgData name="Victor Pettersson" userId="S::vicpett@chalmers.se::70f2af84-2dcd-49c6-91c3-6e5dfe83cb85" providerId="AD" clId="Web-{A2D71071-B799-78B1-6296-70AA3166B68C}" dt="2024-05-13T19:55:54.490" v="1853" actId="20577"/>
          <ac:spMkLst>
            <pc:docMk/>
            <pc:sldMk cId="1503990932" sldId="268"/>
            <ac:spMk id="2" creationId="{3B204027-5DFB-64E4-C8B8-ECF4EF361483}"/>
          </ac:spMkLst>
        </pc:spChg>
        <pc:spChg chg="mod">
          <ac:chgData name="Victor Pettersson" userId="S::vicpett@chalmers.se::70f2af84-2dcd-49c6-91c3-6e5dfe83cb85" providerId="AD" clId="Web-{A2D71071-B799-78B1-6296-70AA3166B68C}" dt="2024-05-13T19:56:37.710" v="1884" actId="20577"/>
          <ac:spMkLst>
            <pc:docMk/>
            <pc:sldMk cId="1503990932" sldId="268"/>
            <ac:spMk id="3" creationId="{CCCB1566-22E3-144A-0562-6472DBB78867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19:56:41.523" v="1886" actId="1076"/>
          <ac:picMkLst>
            <pc:docMk/>
            <pc:sldMk cId="1503990932" sldId="268"/>
            <ac:picMk id="4" creationId="{7587AB32-EC49-C11B-E682-BDFA8744BFAE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57:16.008" v="1891" actId="1076"/>
          <ac:picMkLst>
            <pc:docMk/>
            <pc:sldMk cId="1503990932" sldId="268"/>
            <ac:picMk id="5" creationId="{B598ED71-F4B2-D3F5-1CA5-3D99DD1E336D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19:57:18.773" v="1892" actId="1076"/>
          <ac:picMkLst>
            <pc:docMk/>
            <pc:sldMk cId="1503990932" sldId="268"/>
            <ac:picMk id="6" creationId="{B8478830-66FC-4BDD-DDF3-76A536EE1188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20:01:06.497" v="2111" actId="1076"/>
        <pc:sldMkLst>
          <pc:docMk/>
          <pc:sldMk cId="1700761579" sldId="269"/>
        </pc:sldMkLst>
        <pc:spChg chg="mod">
          <ac:chgData name="Victor Pettersson" userId="S::vicpett@chalmers.se::70f2af84-2dcd-49c6-91c3-6e5dfe83cb85" providerId="AD" clId="Web-{A2D71071-B799-78B1-6296-70AA3166B68C}" dt="2024-05-13T19:58:19.868" v="1940" actId="20577"/>
          <ac:spMkLst>
            <pc:docMk/>
            <pc:sldMk cId="1700761579" sldId="269"/>
            <ac:spMk id="2" creationId="{E3BDB745-C451-8D69-5397-0F055A56C09A}"/>
          </ac:spMkLst>
        </pc:spChg>
        <pc:spChg chg="mod">
          <ac:chgData name="Victor Pettersson" userId="S::vicpett@chalmers.se::70f2af84-2dcd-49c6-91c3-6e5dfe83cb85" providerId="AD" clId="Web-{A2D71071-B799-78B1-6296-70AA3166B68C}" dt="2024-05-13T20:00:04.824" v="2102" actId="20577"/>
          <ac:spMkLst>
            <pc:docMk/>
            <pc:sldMk cId="1700761579" sldId="269"/>
            <ac:spMk id="3" creationId="{9A683D99-F551-EEFE-9057-7F17BCFB8A09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20:01:06.497" v="2111" actId="1076"/>
          <ac:picMkLst>
            <pc:docMk/>
            <pc:sldMk cId="1700761579" sldId="269"/>
            <ac:picMk id="4" creationId="{4FF8FA2F-9F01-4FEA-0C06-2B7910FFBEFF}"/>
          </ac:picMkLst>
        </pc:picChg>
      </pc:sldChg>
      <pc:sldChg chg="addSp delSp modSp new">
        <pc:chgData name="Victor Pettersson" userId="S::vicpett@chalmers.se::70f2af84-2dcd-49c6-91c3-6e5dfe83cb85" providerId="AD" clId="Web-{A2D71071-B799-78B1-6296-70AA3166B68C}" dt="2024-05-13T20:07:21.117" v="2197" actId="1076"/>
        <pc:sldMkLst>
          <pc:docMk/>
          <pc:sldMk cId="2865506709" sldId="270"/>
        </pc:sldMkLst>
        <pc:spChg chg="mod">
          <ac:chgData name="Victor Pettersson" userId="S::vicpett@chalmers.se::70f2af84-2dcd-49c6-91c3-6e5dfe83cb85" providerId="AD" clId="Web-{A2D71071-B799-78B1-6296-70AA3166B68C}" dt="2024-05-13T20:07:15.555" v="2195" actId="14100"/>
          <ac:spMkLst>
            <pc:docMk/>
            <pc:sldMk cId="2865506709" sldId="270"/>
            <ac:spMk id="2" creationId="{264D975E-49C2-5409-C13C-170408C8876F}"/>
          </ac:spMkLst>
        </pc:spChg>
        <pc:spChg chg="del">
          <ac:chgData name="Victor Pettersson" userId="S::vicpett@chalmers.se::70f2af84-2dcd-49c6-91c3-6e5dfe83cb85" providerId="AD" clId="Web-{A2D71071-B799-78B1-6296-70AA3166B68C}" dt="2024-05-13T20:01:56.795" v="2145"/>
          <ac:spMkLst>
            <pc:docMk/>
            <pc:sldMk cId="2865506709" sldId="270"/>
            <ac:spMk id="3" creationId="{944544EB-F944-0680-8B14-543CF8D2CB2A}"/>
          </ac:spMkLst>
        </pc:spChg>
        <pc:picChg chg="add del mod">
          <ac:chgData name="Victor Pettersson" userId="S::vicpett@chalmers.se::70f2af84-2dcd-49c6-91c3-6e5dfe83cb85" providerId="AD" clId="Web-{A2D71071-B799-78B1-6296-70AA3166B68C}" dt="2024-05-13T20:04:11.723" v="2154"/>
          <ac:picMkLst>
            <pc:docMk/>
            <pc:sldMk cId="2865506709" sldId="270"/>
            <ac:picMk id="4" creationId="{CF56EEDB-643B-CF9B-062B-5D5256177E6F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20:04:17.176" v="2155" actId="1076"/>
          <ac:picMkLst>
            <pc:docMk/>
            <pc:sldMk cId="2865506709" sldId="270"/>
            <ac:picMk id="5" creationId="{60E55ACC-5A12-045B-4795-32C2F91A7E66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20:07:17.570" v="2196" actId="1076"/>
          <ac:picMkLst>
            <pc:docMk/>
            <pc:sldMk cId="2865506709" sldId="270"/>
            <ac:picMk id="6" creationId="{E68687C9-8961-0ACF-E3BC-DA7F96773BD5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20:07:21.117" v="2197" actId="1076"/>
          <ac:picMkLst>
            <pc:docMk/>
            <pc:sldMk cId="2865506709" sldId="270"/>
            <ac:picMk id="7" creationId="{B98B8316-51A5-8337-B36C-95766B25AE21}"/>
          </ac:picMkLst>
        </pc:picChg>
      </pc:sldChg>
      <pc:sldChg chg="addSp delSp modSp new">
        <pc:chgData name="Victor Pettersson" userId="S::vicpett@chalmers.se::70f2af84-2dcd-49c6-91c3-6e5dfe83cb85" providerId="AD" clId="Web-{A2D71071-B799-78B1-6296-70AA3166B68C}" dt="2024-05-13T20:10:10.980" v="2203" actId="1076"/>
        <pc:sldMkLst>
          <pc:docMk/>
          <pc:sldMk cId="1883188474" sldId="271"/>
        </pc:sldMkLst>
        <pc:spChg chg="mod">
          <ac:chgData name="Victor Pettersson" userId="S::vicpett@chalmers.se::70f2af84-2dcd-49c6-91c3-6e5dfe83cb85" providerId="AD" clId="Web-{A2D71071-B799-78B1-6296-70AA3166B68C}" dt="2024-05-13T20:04:48.692" v="2183" actId="20577"/>
          <ac:spMkLst>
            <pc:docMk/>
            <pc:sldMk cId="1883188474" sldId="271"/>
            <ac:spMk id="2" creationId="{BC3E7456-DF8F-3260-1991-A6E9BDFF9C56}"/>
          </ac:spMkLst>
        </pc:spChg>
        <pc:spChg chg="del mod">
          <ac:chgData name="Victor Pettersson" userId="S::vicpett@chalmers.se::70f2af84-2dcd-49c6-91c3-6e5dfe83cb85" providerId="AD" clId="Web-{A2D71071-B799-78B1-6296-70AA3166B68C}" dt="2024-05-13T20:04:54.755" v="2185"/>
          <ac:spMkLst>
            <pc:docMk/>
            <pc:sldMk cId="1883188474" sldId="271"/>
            <ac:spMk id="3" creationId="{5EF94FBC-C217-4CBD-D7AA-E0ED58B0EF19}"/>
          </ac:spMkLst>
        </pc:spChg>
        <pc:picChg chg="add del mod">
          <ac:chgData name="Victor Pettersson" userId="S::vicpett@chalmers.se::70f2af84-2dcd-49c6-91c3-6e5dfe83cb85" providerId="AD" clId="Web-{A2D71071-B799-78B1-6296-70AA3166B68C}" dt="2024-05-13T20:06:47.585" v="2188"/>
          <ac:picMkLst>
            <pc:docMk/>
            <pc:sldMk cId="1883188474" sldId="271"/>
            <ac:picMk id="4" creationId="{34566966-1F24-E825-238D-237856527DD1}"/>
          </ac:picMkLst>
        </pc:picChg>
        <pc:picChg chg="add del mod">
          <ac:chgData name="Victor Pettersson" userId="S::vicpett@chalmers.se::70f2af84-2dcd-49c6-91c3-6e5dfe83cb85" providerId="AD" clId="Web-{A2D71071-B799-78B1-6296-70AA3166B68C}" dt="2024-05-13T20:08:06.821" v="2199"/>
          <ac:picMkLst>
            <pc:docMk/>
            <pc:sldMk cId="1883188474" sldId="271"/>
            <ac:picMk id="5" creationId="{BD5EDDAD-438A-1DB1-B95C-3AD992879FDB}"/>
          </ac:picMkLst>
        </pc:picChg>
        <pc:picChg chg="add mod">
          <ac:chgData name="Victor Pettersson" userId="S::vicpett@chalmers.se::70f2af84-2dcd-49c6-91c3-6e5dfe83cb85" providerId="AD" clId="Web-{A2D71071-B799-78B1-6296-70AA3166B68C}" dt="2024-05-13T20:10:10.980" v="2203" actId="1076"/>
          <ac:picMkLst>
            <pc:docMk/>
            <pc:sldMk cId="1883188474" sldId="271"/>
            <ac:picMk id="6" creationId="{295E13EC-1F48-4893-9894-5A3FC13C92AB}"/>
          </ac:picMkLst>
        </pc:picChg>
      </pc:sldChg>
      <pc:sldChg chg="addSp modSp new">
        <pc:chgData name="Victor Pettersson" userId="S::vicpett@chalmers.se::70f2af84-2dcd-49c6-91c3-6e5dfe83cb85" providerId="AD" clId="Web-{A2D71071-B799-78B1-6296-70AA3166B68C}" dt="2024-05-13T20:12:13.264" v="2319" actId="20577"/>
        <pc:sldMkLst>
          <pc:docMk/>
          <pc:sldMk cId="1756346022" sldId="272"/>
        </pc:sldMkLst>
        <pc:spChg chg="mod">
          <ac:chgData name="Victor Pettersson" userId="S::vicpett@chalmers.se::70f2af84-2dcd-49c6-91c3-6e5dfe83cb85" providerId="AD" clId="Web-{A2D71071-B799-78B1-6296-70AA3166B68C}" dt="2024-05-13T20:10:34.809" v="2227" actId="20577"/>
          <ac:spMkLst>
            <pc:docMk/>
            <pc:sldMk cId="1756346022" sldId="272"/>
            <ac:spMk id="2" creationId="{8E8BED55-D9DB-919E-5450-0B81ADC2A62A}"/>
          </ac:spMkLst>
        </pc:spChg>
        <pc:spChg chg="mod">
          <ac:chgData name="Victor Pettersson" userId="S::vicpett@chalmers.se::70f2af84-2dcd-49c6-91c3-6e5dfe83cb85" providerId="AD" clId="Web-{A2D71071-B799-78B1-6296-70AA3166B68C}" dt="2024-05-13T20:12:13.264" v="2319" actId="20577"/>
          <ac:spMkLst>
            <pc:docMk/>
            <pc:sldMk cId="1756346022" sldId="272"/>
            <ac:spMk id="3" creationId="{273B13F4-E23E-78CB-52A1-43938CF8E3BF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20:11:35.654" v="2276" actId="1076"/>
          <ac:picMkLst>
            <pc:docMk/>
            <pc:sldMk cId="1756346022" sldId="272"/>
            <ac:picMk id="4" creationId="{DBFC86EA-D410-745A-A3FB-AF33A3318041}"/>
          </ac:picMkLst>
        </pc:picChg>
      </pc:sldChg>
      <pc:sldChg chg="addSp delSp modSp new">
        <pc:chgData name="Victor Pettersson" userId="S::vicpett@chalmers.se::70f2af84-2dcd-49c6-91c3-6e5dfe83cb85" providerId="AD" clId="Web-{A2D71071-B799-78B1-6296-70AA3166B68C}" dt="2024-05-13T20:12:42.531" v="2333" actId="1076"/>
        <pc:sldMkLst>
          <pc:docMk/>
          <pc:sldMk cId="3932615868" sldId="273"/>
        </pc:sldMkLst>
        <pc:spChg chg="mod">
          <ac:chgData name="Victor Pettersson" userId="S::vicpett@chalmers.se::70f2af84-2dcd-49c6-91c3-6e5dfe83cb85" providerId="AD" clId="Web-{A2D71071-B799-78B1-6296-70AA3166B68C}" dt="2024-05-13T20:12:21.327" v="2327" actId="20577"/>
          <ac:spMkLst>
            <pc:docMk/>
            <pc:sldMk cId="3932615868" sldId="273"/>
            <ac:spMk id="2" creationId="{D23372EC-D2B3-73CB-3853-31A6D91811A7}"/>
          </ac:spMkLst>
        </pc:spChg>
        <pc:spChg chg="del">
          <ac:chgData name="Victor Pettersson" userId="S::vicpett@chalmers.se::70f2af84-2dcd-49c6-91c3-6e5dfe83cb85" providerId="AD" clId="Web-{A2D71071-B799-78B1-6296-70AA3166B68C}" dt="2024-05-13T20:12:23.858" v="2328"/>
          <ac:spMkLst>
            <pc:docMk/>
            <pc:sldMk cId="3932615868" sldId="273"/>
            <ac:spMk id="3" creationId="{3962745C-DD59-4981-A14D-F23DD5FD51CD}"/>
          </ac:spMkLst>
        </pc:spChg>
        <pc:picChg chg="add mod">
          <ac:chgData name="Victor Pettersson" userId="S::vicpett@chalmers.se::70f2af84-2dcd-49c6-91c3-6e5dfe83cb85" providerId="AD" clId="Web-{A2D71071-B799-78B1-6296-70AA3166B68C}" dt="2024-05-13T20:12:42.531" v="2333" actId="1076"/>
          <ac:picMkLst>
            <pc:docMk/>
            <pc:sldMk cId="3932615868" sldId="273"/>
            <ac:picMk id="4" creationId="{84F5FC7F-BB35-FC2D-C8DD-E5918FDBCF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442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71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64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272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67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23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65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66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107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896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145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60A13A-DB3F-4AD5-B6AF-BDA0278A0A39}" type="datetimeFigureOut">
              <a:rPr lang="sv-SE" smtClean="0"/>
              <a:t>2024-05-13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72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Vicpett@chalmers.s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Solution </a:t>
            </a:r>
            <a:r>
              <a:rPr lang="sv-SE" dirty="0" err="1"/>
              <a:t>Discussion</a:t>
            </a:r>
            <a:r>
              <a:rPr lang="sv-SE" dirty="0"/>
              <a:t> #4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Solutions to problems in HA4 in SSY345 VT24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4C6C51D7-E773-57C3-12A2-9FB3D7F9F43F}"/>
              </a:ext>
            </a:extLst>
          </p:cNvPr>
          <p:cNvSpPr txBox="1"/>
          <p:nvPr/>
        </p:nvSpPr>
        <p:spPr>
          <a:xfrm>
            <a:off x="245340" y="5989204"/>
            <a:ext cx="46759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/>
              <a:t>Victor Pettersson</a:t>
            </a:r>
          </a:p>
          <a:p>
            <a:r>
              <a:rPr lang="sv-SE" dirty="0">
                <a:hlinkClick r:id="rId2"/>
              </a:rPr>
              <a:t>vicpett@chalmers.se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05CCED6C-E59F-331D-8ED4-BC7033897F8F}"/>
              </a:ext>
            </a:extLst>
          </p:cNvPr>
          <p:cNvSpPr txBox="1"/>
          <p:nvPr/>
        </p:nvSpPr>
        <p:spPr>
          <a:xfrm>
            <a:off x="10030113" y="6312477"/>
            <a:ext cx="2161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/>
              <a:t>14th </a:t>
            </a:r>
            <a:r>
              <a:rPr lang="sv-SE" dirty="0" err="1"/>
              <a:t>of</a:t>
            </a:r>
            <a:r>
              <a:rPr lang="sv-SE" dirty="0"/>
              <a:t> May, 2024</a:t>
            </a:r>
          </a:p>
        </p:txBody>
      </p:sp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C11A2EA-F6B3-7FFC-C3BA-7F59F0F3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2 – Solution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A0C4DE1-8402-0439-BFE6-16AA171A9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261"/>
            <a:ext cx="6578600" cy="4316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 err="1"/>
              <a:t>Plotting</a:t>
            </a:r>
            <a:r>
              <a:rPr lang="sv-SE" dirty="0"/>
              <a:t>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trajectories</a:t>
            </a:r>
            <a:endParaRPr lang="sv-SE"/>
          </a:p>
          <a:p>
            <a:r>
              <a:rPr lang="sv-SE" dirty="0" err="1"/>
              <a:t>Faulty</a:t>
            </a:r>
            <a:r>
              <a:rPr lang="sv-SE" dirty="0"/>
              <a:t> prior, RS PF </a:t>
            </a:r>
            <a:r>
              <a:rPr lang="sv-SE" dirty="0" err="1"/>
              <a:t>recovers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slowly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Kalman</a:t>
            </a:r>
            <a:r>
              <a:rPr lang="sv-SE" dirty="0"/>
              <a:t>.</a:t>
            </a:r>
          </a:p>
        </p:txBody>
      </p:sp>
      <p:pic>
        <p:nvPicPr>
          <p:cNvPr id="4" name="Bildobjekt 3" descr="En bild som visar text, diagram, linje, Teckensnitt&#10;&#10;Automatiskt genererad beskrivning">
            <a:extLst>
              <a:ext uri="{FF2B5EF4-FFF2-40B4-BE49-F238E27FC236}">
                <a16:creationId xmlns:a16="http://schemas.microsoft.com/office/drawing/2014/main" id="{ED2415ED-2DA6-6C04-23C9-9C8C0DA7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01" y="3314503"/>
            <a:ext cx="4447310" cy="3329709"/>
          </a:xfrm>
          <a:prstGeom prst="rect">
            <a:avLst/>
          </a:prstGeom>
        </p:spPr>
      </p:pic>
      <p:pic>
        <p:nvPicPr>
          <p:cNvPr id="5" name="Bildobjekt 4" descr="En bild som visar text, karta, diagram&#10;&#10;Automatiskt genererad beskrivning">
            <a:extLst>
              <a:ext uri="{FF2B5EF4-FFF2-40B4-BE49-F238E27FC236}">
                <a16:creationId xmlns:a16="http://schemas.microsoft.com/office/drawing/2014/main" id="{9B0D1339-D27D-498C-233C-3F036202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47" y="307160"/>
            <a:ext cx="4193310" cy="3121891"/>
          </a:xfrm>
          <a:prstGeom prst="rect">
            <a:avLst/>
          </a:prstGeom>
        </p:spPr>
      </p:pic>
      <p:pic>
        <p:nvPicPr>
          <p:cNvPr id="6" name="Bildobjekt 5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F4BAF598-724A-E636-91A7-200FF6881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04" y="3596861"/>
            <a:ext cx="4331856" cy="3144982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111B996-9738-13A8-7C4D-485394C908D4}"/>
              </a:ext>
            </a:extLst>
          </p:cNvPr>
          <p:cNvSpPr txBox="1"/>
          <p:nvPr/>
        </p:nvSpPr>
        <p:spPr>
          <a:xfrm>
            <a:off x="8222120" y="2614795"/>
            <a:ext cx="1926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(No </a:t>
            </a:r>
            <a:r>
              <a:rPr lang="sv-SE" b="1" err="1"/>
              <a:t>resampling</a:t>
            </a:r>
            <a:r>
              <a:rPr lang="sv-SE" b="1" dirty="0"/>
              <a:t>)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BD6ACB38-46D9-322F-0D8D-1A0ED0CCB524}"/>
              </a:ext>
            </a:extLst>
          </p:cNvPr>
          <p:cNvSpPr txBox="1"/>
          <p:nvPr/>
        </p:nvSpPr>
        <p:spPr>
          <a:xfrm>
            <a:off x="9227077" y="5817404"/>
            <a:ext cx="21251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(</a:t>
            </a:r>
            <a:r>
              <a:rPr lang="sv-SE" b="1" dirty="0" err="1"/>
              <a:t>With</a:t>
            </a:r>
            <a:r>
              <a:rPr lang="sv-SE" b="1" dirty="0"/>
              <a:t> </a:t>
            </a:r>
            <a:r>
              <a:rPr lang="sv-SE" b="1" dirty="0" err="1"/>
              <a:t>resampling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606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CC64A9-532D-0143-51F7-7F12D707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Modeling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8E721B-9CEF-FEA8-6ED0-18399014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73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Suggestion, </a:t>
            </a:r>
            <a:r>
              <a:rPr lang="sv-SE" dirty="0" err="1"/>
              <a:t>use</a:t>
            </a:r>
            <a:r>
              <a:rPr lang="sv-SE" dirty="0"/>
              <a:t> the CV </a:t>
            </a:r>
            <a:r>
              <a:rPr lang="sv-SE" dirty="0" err="1"/>
              <a:t>model</a:t>
            </a:r>
            <a:r>
              <a:rPr lang="sv-SE" dirty="0"/>
              <a:t> for </a:t>
            </a:r>
            <a:r>
              <a:rPr lang="sv-SE" dirty="0" err="1"/>
              <a:t>modeling</a:t>
            </a:r>
            <a:r>
              <a:rPr lang="sv-SE" dirty="0"/>
              <a:t> the motion</a:t>
            </a:r>
          </a:p>
          <a:p>
            <a:r>
              <a:rPr lang="sv-SE" dirty="0" err="1"/>
              <a:t>Measurement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is given</a:t>
            </a:r>
          </a:p>
        </p:txBody>
      </p:sp>
      <p:pic>
        <p:nvPicPr>
          <p:cNvPr id="4" name="Bildobjekt 3" descr="En bild som visar text, diagram, Rektangel, linje&#10;&#10;Automatiskt genererad beskrivning">
            <a:extLst>
              <a:ext uri="{FF2B5EF4-FFF2-40B4-BE49-F238E27FC236}">
                <a16:creationId xmlns:a16="http://schemas.microsoft.com/office/drawing/2014/main" id="{28C7C810-FFA5-5525-0B2E-B3A40B3E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805" y="-1298"/>
            <a:ext cx="4836392" cy="3997326"/>
          </a:xfrm>
          <a:prstGeom prst="rect">
            <a:avLst/>
          </a:prstGeom>
        </p:spPr>
      </p:pic>
      <p:pic>
        <p:nvPicPr>
          <p:cNvPr id="5" name="Bildobjekt 4" descr="En bild som visar text, Teckensnitt, handskrift, diagram&#10;&#10;Automatiskt genererad beskrivning">
            <a:extLst>
              <a:ext uri="{FF2B5EF4-FFF2-40B4-BE49-F238E27FC236}">
                <a16:creationId xmlns:a16="http://schemas.microsoft.com/office/drawing/2014/main" id="{3C81DBBE-E20A-D774-1DDC-008333CB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354" y="4275275"/>
            <a:ext cx="6503266" cy="2315730"/>
          </a:xfrm>
          <a:custGeom>
            <a:avLst/>
            <a:gdLst>
              <a:gd name="connsiteX0" fmla="*/ 0 w 6503266"/>
              <a:gd name="connsiteY0" fmla="*/ 0 h 2315730"/>
              <a:gd name="connsiteX1" fmla="*/ 520261 w 6503266"/>
              <a:gd name="connsiteY1" fmla="*/ 0 h 2315730"/>
              <a:gd name="connsiteX2" fmla="*/ 1170588 w 6503266"/>
              <a:gd name="connsiteY2" fmla="*/ 0 h 2315730"/>
              <a:gd name="connsiteX3" fmla="*/ 1625817 w 6503266"/>
              <a:gd name="connsiteY3" fmla="*/ 0 h 2315730"/>
              <a:gd name="connsiteX4" fmla="*/ 2146078 w 6503266"/>
              <a:gd name="connsiteY4" fmla="*/ 0 h 2315730"/>
              <a:gd name="connsiteX5" fmla="*/ 2666339 w 6503266"/>
              <a:gd name="connsiteY5" fmla="*/ 0 h 2315730"/>
              <a:gd name="connsiteX6" fmla="*/ 3446731 w 6503266"/>
              <a:gd name="connsiteY6" fmla="*/ 0 h 2315730"/>
              <a:gd name="connsiteX7" fmla="*/ 4162090 w 6503266"/>
              <a:gd name="connsiteY7" fmla="*/ 0 h 2315730"/>
              <a:gd name="connsiteX8" fmla="*/ 4682352 w 6503266"/>
              <a:gd name="connsiteY8" fmla="*/ 0 h 2315730"/>
              <a:gd name="connsiteX9" fmla="*/ 5397711 w 6503266"/>
              <a:gd name="connsiteY9" fmla="*/ 0 h 2315730"/>
              <a:gd name="connsiteX10" fmla="*/ 6503266 w 6503266"/>
              <a:gd name="connsiteY10" fmla="*/ 0 h 2315730"/>
              <a:gd name="connsiteX11" fmla="*/ 6503266 w 6503266"/>
              <a:gd name="connsiteY11" fmla="*/ 578933 h 2315730"/>
              <a:gd name="connsiteX12" fmla="*/ 6503266 w 6503266"/>
              <a:gd name="connsiteY12" fmla="*/ 1181022 h 2315730"/>
              <a:gd name="connsiteX13" fmla="*/ 6503266 w 6503266"/>
              <a:gd name="connsiteY13" fmla="*/ 1690483 h 2315730"/>
              <a:gd name="connsiteX14" fmla="*/ 6503266 w 6503266"/>
              <a:gd name="connsiteY14" fmla="*/ 2315730 h 2315730"/>
              <a:gd name="connsiteX15" fmla="*/ 5722874 w 6503266"/>
              <a:gd name="connsiteY15" fmla="*/ 2315730 h 2315730"/>
              <a:gd name="connsiteX16" fmla="*/ 4942482 w 6503266"/>
              <a:gd name="connsiteY16" fmla="*/ 2315730 h 2315730"/>
              <a:gd name="connsiteX17" fmla="*/ 4162090 w 6503266"/>
              <a:gd name="connsiteY17" fmla="*/ 2315730 h 2315730"/>
              <a:gd name="connsiteX18" fmla="*/ 3641829 w 6503266"/>
              <a:gd name="connsiteY18" fmla="*/ 2315730 h 2315730"/>
              <a:gd name="connsiteX19" fmla="*/ 2926470 w 6503266"/>
              <a:gd name="connsiteY19" fmla="*/ 2315730 h 2315730"/>
              <a:gd name="connsiteX20" fmla="*/ 2211110 w 6503266"/>
              <a:gd name="connsiteY20" fmla="*/ 2315730 h 2315730"/>
              <a:gd name="connsiteX21" fmla="*/ 1690849 w 6503266"/>
              <a:gd name="connsiteY21" fmla="*/ 2315730 h 2315730"/>
              <a:gd name="connsiteX22" fmla="*/ 1235621 w 6503266"/>
              <a:gd name="connsiteY22" fmla="*/ 2315730 h 2315730"/>
              <a:gd name="connsiteX23" fmla="*/ 585294 w 6503266"/>
              <a:gd name="connsiteY23" fmla="*/ 2315730 h 2315730"/>
              <a:gd name="connsiteX24" fmla="*/ 0 w 6503266"/>
              <a:gd name="connsiteY24" fmla="*/ 2315730 h 2315730"/>
              <a:gd name="connsiteX25" fmla="*/ 0 w 6503266"/>
              <a:gd name="connsiteY25" fmla="*/ 1690483 h 2315730"/>
              <a:gd name="connsiteX26" fmla="*/ 0 w 6503266"/>
              <a:gd name="connsiteY26" fmla="*/ 1157865 h 2315730"/>
              <a:gd name="connsiteX27" fmla="*/ 0 w 6503266"/>
              <a:gd name="connsiteY27" fmla="*/ 578933 h 2315730"/>
              <a:gd name="connsiteX28" fmla="*/ 0 w 6503266"/>
              <a:gd name="connsiteY28" fmla="*/ 0 h 231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503266" h="2315730" fill="none" extrusionOk="0">
                <a:moveTo>
                  <a:pt x="0" y="0"/>
                </a:moveTo>
                <a:cubicBezTo>
                  <a:pt x="186736" y="-12316"/>
                  <a:pt x="343932" y="-25546"/>
                  <a:pt x="520261" y="0"/>
                </a:cubicBezTo>
                <a:cubicBezTo>
                  <a:pt x="696590" y="25546"/>
                  <a:pt x="961562" y="-30419"/>
                  <a:pt x="1170588" y="0"/>
                </a:cubicBezTo>
                <a:cubicBezTo>
                  <a:pt x="1379614" y="30419"/>
                  <a:pt x="1484131" y="11984"/>
                  <a:pt x="1625817" y="0"/>
                </a:cubicBezTo>
                <a:cubicBezTo>
                  <a:pt x="1767503" y="-11984"/>
                  <a:pt x="1988593" y="-16049"/>
                  <a:pt x="2146078" y="0"/>
                </a:cubicBezTo>
                <a:cubicBezTo>
                  <a:pt x="2303563" y="16049"/>
                  <a:pt x="2536796" y="-1481"/>
                  <a:pt x="2666339" y="0"/>
                </a:cubicBezTo>
                <a:cubicBezTo>
                  <a:pt x="2795882" y="1481"/>
                  <a:pt x="3221124" y="-22580"/>
                  <a:pt x="3446731" y="0"/>
                </a:cubicBezTo>
                <a:cubicBezTo>
                  <a:pt x="3672338" y="22580"/>
                  <a:pt x="3843208" y="13423"/>
                  <a:pt x="4162090" y="0"/>
                </a:cubicBezTo>
                <a:cubicBezTo>
                  <a:pt x="4480972" y="-13423"/>
                  <a:pt x="4497011" y="-17604"/>
                  <a:pt x="4682352" y="0"/>
                </a:cubicBezTo>
                <a:cubicBezTo>
                  <a:pt x="4867693" y="17604"/>
                  <a:pt x="5086829" y="27015"/>
                  <a:pt x="5397711" y="0"/>
                </a:cubicBezTo>
                <a:cubicBezTo>
                  <a:pt x="5708593" y="-27015"/>
                  <a:pt x="5954834" y="1789"/>
                  <a:pt x="6503266" y="0"/>
                </a:cubicBezTo>
                <a:cubicBezTo>
                  <a:pt x="6511271" y="268566"/>
                  <a:pt x="6490578" y="351376"/>
                  <a:pt x="6503266" y="578933"/>
                </a:cubicBezTo>
                <a:cubicBezTo>
                  <a:pt x="6515954" y="806490"/>
                  <a:pt x="6524115" y="1046258"/>
                  <a:pt x="6503266" y="1181022"/>
                </a:cubicBezTo>
                <a:cubicBezTo>
                  <a:pt x="6482417" y="1315786"/>
                  <a:pt x="6526416" y="1576731"/>
                  <a:pt x="6503266" y="1690483"/>
                </a:cubicBezTo>
                <a:cubicBezTo>
                  <a:pt x="6480116" y="1804235"/>
                  <a:pt x="6488812" y="2038882"/>
                  <a:pt x="6503266" y="2315730"/>
                </a:cubicBezTo>
                <a:cubicBezTo>
                  <a:pt x="6266076" y="2302397"/>
                  <a:pt x="6052034" y="2318794"/>
                  <a:pt x="5722874" y="2315730"/>
                </a:cubicBezTo>
                <a:cubicBezTo>
                  <a:pt x="5393714" y="2312666"/>
                  <a:pt x="5230015" y="2332113"/>
                  <a:pt x="4942482" y="2315730"/>
                </a:cubicBezTo>
                <a:cubicBezTo>
                  <a:pt x="4654949" y="2299347"/>
                  <a:pt x="4528908" y="2287023"/>
                  <a:pt x="4162090" y="2315730"/>
                </a:cubicBezTo>
                <a:cubicBezTo>
                  <a:pt x="3795272" y="2344437"/>
                  <a:pt x="3880239" y="2310743"/>
                  <a:pt x="3641829" y="2315730"/>
                </a:cubicBezTo>
                <a:cubicBezTo>
                  <a:pt x="3403419" y="2320717"/>
                  <a:pt x="3196660" y="2303760"/>
                  <a:pt x="2926470" y="2315730"/>
                </a:cubicBezTo>
                <a:cubicBezTo>
                  <a:pt x="2656280" y="2327700"/>
                  <a:pt x="2524202" y="2287628"/>
                  <a:pt x="2211110" y="2315730"/>
                </a:cubicBezTo>
                <a:cubicBezTo>
                  <a:pt x="1898018" y="2343832"/>
                  <a:pt x="1862984" y="2304886"/>
                  <a:pt x="1690849" y="2315730"/>
                </a:cubicBezTo>
                <a:cubicBezTo>
                  <a:pt x="1518714" y="2326574"/>
                  <a:pt x="1351696" y="2338171"/>
                  <a:pt x="1235621" y="2315730"/>
                </a:cubicBezTo>
                <a:cubicBezTo>
                  <a:pt x="1119546" y="2293289"/>
                  <a:pt x="764053" y="2347819"/>
                  <a:pt x="585294" y="2315730"/>
                </a:cubicBezTo>
                <a:cubicBezTo>
                  <a:pt x="406535" y="2283641"/>
                  <a:pt x="209656" y="2336571"/>
                  <a:pt x="0" y="2315730"/>
                </a:cubicBezTo>
                <a:cubicBezTo>
                  <a:pt x="4919" y="2070885"/>
                  <a:pt x="-134" y="1900905"/>
                  <a:pt x="0" y="1690483"/>
                </a:cubicBezTo>
                <a:cubicBezTo>
                  <a:pt x="134" y="1480061"/>
                  <a:pt x="17985" y="1283860"/>
                  <a:pt x="0" y="1157865"/>
                </a:cubicBezTo>
                <a:cubicBezTo>
                  <a:pt x="-17985" y="1031870"/>
                  <a:pt x="-6158" y="727189"/>
                  <a:pt x="0" y="578933"/>
                </a:cubicBezTo>
                <a:cubicBezTo>
                  <a:pt x="6158" y="430677"/>
                  <a:pt x="-27658" y="234006"/>
                  <a:pt x="0" y="0"/>
                </a:cubicBezTo>
                <a:close/>
              </a:path>
              <a:path w="6503266" h="2315730" stroke="0" extrusionOk="0">
                <a:moveTo>
                  <a:pt x="0" y="0"/>
                </a:moveTo>
                <a:cubicBezTo>
                  <a:pt x="240140" y="5231"/>
                  <a:pt x="571249" y="-7144"/>
                  <a:pt x="780392" y="0"/>
                </a:cubicBezTo>
                <a:cubicBezTo>
                  <a:pt x="989535" y="7144"/>
                  <a:pt x="1231377" y="11939"/>
                  <a:pt x="1365686" y="0"/>
                </a:cubicBezTo>
                <a:cubicBezTo>
                  <a:pt x="1499995" y="-11939"/>
                  <a:pt x="1635222" y="-4380"/>
                  <a:pt x="1820914" y="0"/>
                </a:cubicBezTo>
                <a:cubicBezTo>
                  <a:pt x="2006606" y="4380"/>
                  <a:pt x="2269210" y="6968"/>
                  <a:pt x="2471241" y="0"/>
                </a:cubicBezTo>
                <a:cubicBezTo>
                  <a:pt x="2673272" y="-6968"/>
                  <a:pt x="2962847" y="-22757"/>
                  <a:pt x="3121568" y="0"/>
                </a:cubicBezTo>
                <a:cubicBezTo>
                  <a:pt x="3280289" y="22757"/>
                  <a:pt x="3573013" y="5636"/>
                  <a:pt x="3706862" y="0"/>
                </a:cubicBezTo>
                <a:cubicBezTo>
                  <a:pt x="3840711" y="-5636"/>
                  <a:pt x="4043340" y="1858"/>
                  <a:pt x="4357188" y="0"/>
                </a:cubicBezTo>
                <a:cubicBezTo>
                  <a:pt x="4671036" y="-1858"/>
                  <a:pt x="4920824" y="31"/>
                  <a:pt x="5072547" y="0"/>
                </a:cubicBezTo>
                <a:cubicBezTo>
                  <a:pt x="5224270" y="-31"/>
                  <a:pt x="5360871" y="7816"/>
                  <a:pt x="5592809" y="0"/>
                </a:cubicBezTo>
                <a:cubicBezTo>
                  <a:pt x="5824747" y="-7816"/>
                  <a:pt x="6230043" y="-16840"/>
                  <a:pt x="6503266" y="0"/>
                </a:cubicBezTo>
                <a:cubicBezTo>
                  <a:pt x="6488784" y="133919"/>
                  <a:pt x="6487316" y="270944"/>
                  <a:pt x="6503266" y="532618"/>
                </a:cubicBezTo>
                <a:cubicBezTo>
                  <a:pt x="6519216" y="794292"/>
                  <a:pt x="6493798" y="809537"/>
                  <a:pt x="6503266" y="1065236"/>
                </a:cubicBezTo>
                <a:cubicBezTo>
                  <a:pt x="6512734" y="1320935"/>
                  <a:pt x="6525944" y="1521259"/>
                  <a:pt x="6503266" y="1644168"/>
                </a:cubicBezTo>
                <a:cubicBezTo>
                  <a:pt x="6480588" y="1767077"/>
                  <a:pt x="6535801" y="2089613"/>
                  <a:pt x="6503266" y="2315730"/>
                </a:cubicBezTo>
                <a:cubicBezTo>
                  <a:pt x="6277779" y="2304598"/>
                  <a:pt x="6253972" y="2312572"/>
                  <a:pt x="6048037" y="2315730"/>
                </a:cubicBezTo>
                <a:cubicBezTo>
                  <a:pt x="5842102" y="2318888"/>
                  <a:pt x="5684429" y="2305583"/>
                  <a:pt x="5592809" y="2315730"/>
                </a:cubicBezTo>
                <a:cubicBezTo>
                  <a:pt x="5501189" y="2325877"/>
                  <a:pt x="5193259" y="2282033"/>
                  <a:pt x="4877450" y="2315730"/>
                </a:cubicBezTo>
                <a:cubicBezTo>
                  <a:pt x="4561641" y="2349427"/>
                  <a:pt x="4619644" y="2316628"/>
                  <a:pt x="4422221" y="2315730"/>
                </a:cubicBezTo>
                <a:cubicBezTo>
                  <a:pt x="4224798" y="2314832"/>
                  <a:pt x="4021605" y="2337120"/>
                  <a:pt x="3901960" y="2315730"/>
                </a:cubicBezTo>
                <a:cubicBezTo>
                  <a:pt x="3782315" y="2294340"/>
                  <a:pt x="3602012" y="2302392"/>
                  <a:pt x="3316666" y="2315730"/>
                </a:cubicBezTo>
                <a:cubicBezTo>
                  <a:pt x="3031320" y="2329068"/>
                  <a:pt x="2851633" y="2298791"/>
                  <a:pt x="2731372" y="2315730"/>
                </a:cubicBezTo>
                <a:cubicBezTo>
                  <a:pt x="2611111" y="2332669"/>
                  <a:pt x="2316862" y="2331805"/>
                  <a:pt x="2146078" y="2315730"/>
                </a:cubicBezTo>
                <a:cubicBezTo>
                  <a:pt x="1975294" y="2299655"/>
                  <a:pt x="1667312" y="2340239"/>
                  <a:pt x="1430719" y="2315730"/>
                </a:cubicBezTo>
                <a:cubicBezTo>
                  <a:pt x="1194126" y="2291221"/>
                  <a:pt x="1038986" y="2301861"/>
                  <a:pt x="780392" y="2315730"/>
                </a:cubicBezTo>
                <a:cubicBezTo>
                  <a:pt x="521798" y="2329599"/>
                  <a:pt x="216619" y="2332412"/>
                  <a:pt x="0" y="2315730"/>
                </a:cubicBezTo>
                <a:cubicBezTo>
                  <a:pt x="-24416" y="2024792"/>
                  <a:pt x="-13751" y="1837856"/>
                  <a:pt x="0" y="1713640"/>
                </a:cubicBezTo>
                <a:cubicBezTo>
                  <a:pt x="13751" y="1589424"/>
                  <a:pt x="-11861" y="1339234"/>
                  <a:pt x="0" y="1157865"/>
                </a:cubicBezTo>
                <a:cubicBezTo>
                  <a:pt x="11861" y="976496"/>
                  <a:pt x="-21134" y="774026"/>
                  <a:pt x="0" y="555775"/>
                </a:cubicBezTo>
                <a:cubicBezTo>
                  <a:pt x="21134" y="337524"/>
                  <a:pt x="-6016" y="19520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Bildobjekt 5" descr="En bild som visar text, Teckensnitt, handskrift, typografi&#10;&#10;Automatiskt genererad beskrivning">
            <a:extLst>
              <a:ext uri="{FF2B5EF4-FFF2-40B4-BE49-F238E27FC236}">
                <a16:creationId xmlns:a16="http://schemas.microsoft.com/office/drawing/2014/main" id="{FA31BBC9-7859-1132-288B-B5CB250D8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" r="12245" b="394"/>
          <a:stretch/>
        </p:blipFill>
        <p:spPr>
          <a:xfrm>
            <a:off x="6135543" y="4270375"/>
            <a:ext cx="6051252" cy="2325870"/>
          </a:xfrm>
          <a:custGeom>
            <a:avLst/>
            <a:gdLst>
              <a:gd name="connsiteX0" fmla="*/ 0 w 6051252"/>
              <a:gd name="connsiteY0" fmla="*/ 0 h 2325870"/>
              <a:gd name="connsiteX1" fmla="*/ 732874 w 6051252"/>
              <a:gd name="connsiteY1" fmla="*/ 0 h 2325870"/>
              <a:gd name="connsiteX2" fmla="*/ 1284210 w 6051252"/>
              <a:gd name="connsiteY2" fmla="*/ 0 h 2325870"/>
              <a:gd name="connsiteX3" fmla="*/ 1896059 w 6051252"/>
              <a:gd name="connsiteY3" fmla="*/ 0 h 2325870"/>
              <a:gd name="connsiteX4" fmla="*/ 2568420 w 6051252"/>
              <a:gd name="connsiteY4" fmla="*/ 0 h 2325870"/>
              <a:gd name="connsiteX5" fmla="*/ 3059244 w 6051252"/>
              <a:gd name="connsiteY5" fmla="*/ 0 h 2325870"/>
              <a:gd name="connsiteX6" fmla="*/ 3610580 w 6051252"/>
              <a:gd name="connsiteY6" fmla="*/ 0 h 2325870"/>
              <a:gd name="connsiteX7" fmla="*/ 4161917 w 6051252"/>
              <a:gd name="connsiteY7" fmla="*/ 0 h 2325870"/>
              <a:gd name="connsiteX8" fmla="*/ 4955303 w 6051252"/>
              <a:gd name="connsiteY8" fmla="*/ 0 h 2325870"/>
              <a:gd name="connsiteX9" fmla="*/ 6051252 w 6051252"/>
              <a:gd name="connsiteY9" fmla="*/ 0 h 2325870"/>
              <a:gd name="connsiteX10" fmla="*/ 6051252 w 6051252"/>
              <a:gd name="connsiteY10" fmla="*/ 534950 h 2325870"/>
              <a:gd name="connsiteX11" fmla="*/ 6051252 w 6051252"/>
              <a:gd name="connsiteY11" fmla="*/ 1116418 h 2325870"/>
              <a:gd name="connsiteX12" fmla="*/ 6051252 w 6051252"/>
              <a:gd name="connsiteY12" fmla="*/ 1628109 h 2325870"/>
              <a:gd name="connsiteX13" fmla="*/ 6051252 w 6051252"/>
              <a:gd name="connsiteY13" fmla="*/ 2325870 h 2325870"/>
              <a:gd name="connsiteX14" fmla="*/ 5318378 w 6051252"/>
              <a:gd name="connsiteY14" fmla="*/ 2325870 h 2325870"/>
              <a:gd name="connsiteX15" fmla="*/ 4767042 w 6051252"/>
              <a:gd name="connsiteY15" fmla="*/ 2325870 h 2325870"/>
              <a:gd name="connsiteX16" fmla="*/ 3973655 w 6051252"/>
              <a:gd name="connsiteY16" fmla="*/ 2325870 h 2325870"/>
              <a:gd name="connsiteX17" fmla="*/ 3301294 w 6051252"/>
              <a:gd name="connsiteY17" fmla="*/ 2325870 h 2325870"/>
              <a:gd name="connsiteX18" fmla="*/ 2507908 w 6051252"/>
              <a:gd name="connsiteY18" fmla="*/ 2325870 h 2325870"/>
              <a:gd name="connsiteX19" fmla="*/ 1714521 w 6051252"/>
              <a:gd name="connsiteY19" fmla="*/ 2325870 h 2325870"/>
              <a:gd name="connsiteX20" fmla="*/ 1163185 w 6051252"/>
              <a:gd name="connsiteY20" fmla="*/ 2325870 h 2325870"/>
              <a:gd name="connsiteX21" fmla="*/ 0 w 6051252"/>
              <a:gd name="connsiteY21" fmla="*/ 2325870 h 2325870"/>
              <a:gd name="connsiteX22" fmla="*/ 0 w 6051252"/>
              <a:gd name="connsiteY22" fmla="*/ 1721144 h 2325870"/>
              <a:gd name="connsiteX23" fmla="*/ 0 w 6051252"/>
              <a:gd name="connsiteY23" fmla="*/ 1139676 h 2325870"/>
              <a:gd name="connsiteX24" fmla="*/ 0 w 6051252"/>
              <a:gd name="connsiteY24" fmla="*/ 627985 h 2325870"/>
              <a:gd name="connsiteX25" fmla="*/ 0 w 6051252"/>
              <a:gd name="connsiteY25" fmla="*/ 0 h 23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51252" h="2325870" fill="none" extrusionOk="0">
                <a:moveTo>
                  <a:pt x="0" y="0"/>
                </a:moveTo>
                <a:cubicBezTo>
                  <a:pt x="207952" y="-27740"/>
                  <a:pt x="427186" y="-11461"/>
                  <a:pt x="732874" y="0"/>
                </a:cubicBezTo>
                <a:cubicBezTo>
                  <a:pt x="1038562" y="11461"/>
                  <a:pt x="1102861" y="15605"/>
                  <a:pt x="1284210" y="0"/>
                </a:cubicBezTo>
                <a:cubicBezTo>
                  <a:pt x="1465559" y="-15605"/>
                  <a:pt x="1741296" y="17495"/>
                  <a:pt x="1896059" y="0"/>
                </a:cubicBezTo>
                <a:cubicBezTo>
                  <a:pt x="2050822" y="-17495"/>
                  <a:pt x="2300942" y="-21836"/>
                  <a:pt x="2568420" y="0"/>
                </a:cubicBezTo>
                <a:cubicBezTo>
                  <a:pt x="2835898" y="21836"/>
                  <a:pt x="2827514" y="15337"/>
                  <a:pt x="3059244" y="0"/>
                </a:cubicBezTo>
                <a:cubicBezTo>
                  <a:pt x="3290974" y="-15337"/>
                  <a:pt x="3374272" y="17410"/>
                  <a:pt x="3610580" y="0"/>
                </a:cubicBezTo>
                <a:cubicBezTo>
                  <a:pt x="3846888" y="-17410"/>
                  <a:pt x="3908409" y="23482"/>
                  <a:pt x="4161917" y="0"/>
                </a:cubicBezTo>
                <a:cubicBezTo>
                  <a:pt x="4415425" y="-23482"/>
                  <a:pt x="4766759" y="-6973"/>
                  <a:pt x="4955303" y="0"/>
                </a:cubicBezTo>
                <a:cubicBezTo>
                  <a:pt x="5143847" y="6973"/>
                  <a:pt x="5611481" y="-49949"/>
                  <a:pt x="6051252" y="0"/>
                </a:cubicBezTo>
                <a:cubicBezTo>
                  <a:pt x="6035080" y="162806"/>
                  <a:pt x="6055392" y="284209"/>
                  <a:pt x="6051252" y="534950"/>
                </a:cubicBezTo>
                <a:cubicBezTo>
                  <a:pt x="6047113" y="785691"/>
                  <a:pt x="6059419" y="994163"/>
                  <a:pt x="6051252" y="1116418"/>
                </a:cubicBezTo>
                <a:cubicBezTo>
                  <a:pt x="6043085" y="1238673"/>
                  <a:pt x="6070586" y="1435713"/>
                  <a:pt x="6051252" y="1628109"/>
                </a:cubicBezTo>
                <a:cubicBezTo>
                  <a:pt x="6031918" y="1820505"/>
                  <a:pt x="6059541" y="2148113"/>
                  <a:pt x="6051252" y="2325870"/>
                </a:cubicBezTo>
                <a:cubicBezTo>
                  <a:pt x="5688719" y="2325696"/>
                  <a:pt x="5609124" y="2337187"/>
                  <a:pt x="5318378" y="2325870"/>
                </a:cubicBezTo>
                <a:cubicBezTo>
                  <a:pt x="5027632" y="2314553"/>
                  <a:pt x="4928943" y="2332264"/>
                  <a:pt x="4767042" y="2325870"/>
                </a:cubicBezTo>
                <a:cubicBezTo>
                  <a:pt x="4605141" y="2319476"/>
                  <a:pt x="4245286" y="2361090"/>
                  <a:pt x="3973655" y="2325870"/>
                </a:cubicBezTo>
                <a:cubicBezTo>
                  <a:pt x="3702024" y="2290650"/>
                  <a:pt x="3549415" y="2348282"/>
                  <a:pt x="3301294" y="2325870"/>
                </a:cubicBezTo>
                <a:cubicBezTo>
                  <a:pt x="3053173" y="2303458"/>
                  <a:pt x="2849131" y="2350086"/>
                  <a:pt x="2507908" y="2325870"/>
                </a:cubicBezTo>
                <a:cubicBezTo>
                  <a:pt x="2166685" y="2301654"/>
                  <a:pt x="1884243" y="2328804"/>
                  <a:pt x="1714521" y="2325870"/>
                </a:cubicBezTo>
                <a:cubicBezTo>
                  <a:pt x="1544799" y="2322936"/>
                  <a:pt x="1292788" y="2324597"/>
                  <a:pt x="1163185" y="2325870"/>
                </a:cubicBezTo>
                <a:cubicBezTo>
                  <a:pt x="1033582" y="2327143"/>
                  <a:pt x="479707" y="2334788"/>
                  <a:pt x="0" y="2325870"/>
                </a:cubicBezTo>
                <a:cubicBezTo>
                  <a:pt x="-13063" y="2178920"/>
                  <a:pt x="-13828" y="1944346"/>
                  <a:pt x="0" y="1721144"/>
                </a:cubicBezTo>
                <a:cubicBezTo>
                  <a:pt x="13828" y="1497942"/>
                  <a:pt x="4299" y="1409268"/>
                  <a:pt x="0" y="1139676"/>
                </a:cubicBezTo>
                <a:cubicBezTo>
                  <a:pt x="-4299" y="870084"/>
                  <a:pt x="13734" y="759173"/>
                  <a:pt x="0" y="627985"/>
                </a:cubicBezTo>
                <a:cubicBezTo>
                  <a:pt x="-13734" y="496797"/>
                  <a:pt x="-6701" y="249042"/>
                  <a:pt x="0" y="0"/>
                </a:cubicBezTo>
                <a:close/>
              </a:path>
              <a:path w="6051252" h="2325870" stroke="0" extrusionOk="0">
                <a:moveTo>
                  <a:pt x="0" y="0"/>
                </a:moveTo>
                <a:cubicBezTo>
                  <a:pt x="225783" y="-274"/>
                  <a:pt x="546649" y="21060"/>
                  <a:pt x="793386" y="0"/>
                </a:cubicBezTo>
                <a:cubicBezTo>
                  <a:pt x="1040123" y="-21060"/>
                  <a:pt x="1189459" y="-25444"/>
                  <a:pt x="1405235" y="0"/>
                </a:cubicBezTo>
                <a:cubicBezTo>
                  <a:pt x="1621011" y="25444"/>
                  <a:pt x="1696632" y="19424"/>
                  <a:pt x="1896059" y="0"/>
                </a:cubicBezTo>
                <a:cubicBezTo>
                  <a:pt x="2095486" y="-19424"/>
                  <a:pt x="2394004" y="33115"/>
                  <a:pt x="2568420" y="0"/>
                </a:cubicBezTo>
                <a:cubicBezTo>
                  <a:pt x="2742836" y="-33115"/>
                  <a:pt x="3045143" y="1604"/>
                  <a:pt x="3240782" y="0"/>
                </a:cubicBezTo>
                <a:cubicBezTo>
                  <a:pt x="3436421" y="-1604"/>
                  <a:pt x="3692630" y="22244"/>
                  <a:pt x="3852630" y="0"/>
                </a:cubicBezTo>
                <a:cubicBezTo>
                  <a:pt x="4012630" y="-22244"/>
                  <a:pt x="4189900" y="-29968"/>
                  <a:pt x="4524992" y="0"/>
                </a:cubicBezTo>
                <a:cubicBezTo>
                  <a:pt x="4860084" y="29968"/>
                  <a:pt x="5018568" y="25698"/>
                  <a:pt x="5257866" y="0"/>
                </a:cubicBezTo>
                <a:cubicBezTo>
                  <a:pt x="5497164" y="-25698"/>
                  <a:pt x="5829917" y="2501"/>
                  <a:pt x="6051252" y="0"/>
                </a:cubicBezTo>
                <a:cubicBezTo>
                  <a:pt x="6038749" y="299957"/>
                  <a:pt x="6068708" y="485477"/>
                  <a:pt x="6051252" y="627985"/>
                </a:cubicBezTo>
                <a:cubicBezTo>
                  <a:pt x="6033796" y="770493"/>
                  <a:pt x="6073723" y="924969"/>
                  <a:pt x="6051252" y="1162935"/>
                </a:cubicBezTo>
                <a:cubicBezTo>
                  <a:pt x="6028782" y="1400901"/>
                  <a:pt x="6060859" y="1469292"/>
                  <a:pt x="6051252" y="1697885"/>
                </a:cubicBezTo>
                <a:cubicBezTo>
                  <a:pt x="6041646" y="1926478"/>
                  <a:pt x="6055646" y="2143995"/>
                  <a:pt x="6051252" y="2325870"/>
                </a:cubicBezTo>
                <a:cubicBezTo>
                  <a:pt x="5817352" y="2316902"/>
                  <a:pt x="5765943" y="2349045"/>
                  <a:pt x="5560428" y="2325870"/>
                </a:cubicBezTo>
                <a:cubicBezTo>
                  <a:pt x="5354913" y="2302695"/>
                  <a:pt x="5019566" y="2291359"/>
                  <a:pt x="4767042" y="2325870"/>
                </a:cubicBezTo>
                <a:cubicBezTo>
                  <a:pt x="4514518" y="2360381"/>
                  <a:pt x="4435514" y="2346818"/>
                  <a:pt x="4276218" y="2325870"/>
                </a:cubicBezTo>
                <a:cubicBezTo>
                  <a:pt x="4116922" y="2304922"/>
                  <a:pt x="3842164" y="2351081"/>
                  <a:pt x="3543344" y="2325870"/>
                </a:cubicBezTo>
                <a:cubicBezTo>
                  <a:pt x="3244524" y="2300659"/>
                  <a:pt x="3221639" y="2339584"/>
                  <a:pt x="3052520" y="2325870"/>
                </a:cubicBezTo>
                <a:cubicBezTo>
                  <a:pt x="2883401" y="2312156"/>
                  <a:pt x="2620125" y="2336275"/>
                  <a:pt x="2501184" y="2325870"/>
                </a:cubicBezTo>
                <a:cubicBezTo>
                  <a:pt x="2382243" y="2315465"/>
                  <a:pt x="2077463" y="2353071"/>
                  <a:pt x="1889335" y="2325870"/>
                </a:cubicBezTo>
                <a:cubicBezTo>
                  <a:pt x="1701207" y="2298669"/>
                  <a:pt x="1569572" y="2344084"/>
                  <a:pt x="1277487" y="2325870"/>
                </a:cubicBezTo>
                <a:cubicBezTo>
                  <a:pt x="985402" y="2307656"/>
                  <a:pt x="922303" y="2350147"/>
                  <a:pt x="665638" y="2325870"/>
                </a:cubicBezTo>
                <a:cubicBezTo>
                  <a:pt x="408973" y="2301593"/>
                  <a:pt x="309244" y="2352766"/>
                  <a:pt x="0" y="2325870"/>
                </a:cubicBezTo>
                <a:cubicBezTo>
                  <a:pt x="28230" y="2090244"/>
                  <a:pt x="25450" y="1994840"/>
                  <a:pt x="0" y="1744403"/>
                </a:cubicBezTo>
                <a:cubicBezTo>
                  <a:pt x="-25450" y="1493966"/>
                  <a:pt x="1340" y="1277451"/>
                  <a:pt x="0" y="1139676"/>
                </a:cubicBezTo>
                <a:cubicBezTo>
                  <a:pt x="-1340" y="1001901"/>
                  <a:pt x="21850" y="740954"/>
                  <a:pt x="0" y="627985"/>
                </a:cubicBezTo>
                <a:cubicBezTo>
                  <a:pt x="-21850" y="515016"/>
                  <a:pt x="490" y="24201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3859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04027-5DFB-64E4-C8B8-ECF4EF3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Motion </a:t>
            </a:r>
            <a:r>
              <a:rPr lang="sv-SE" dirty="0" err="1"/>
              <a:t>Noise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CCB1566-22E3-144A-0562-6472DBB7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 err="1"/>
              <a:t>Exact</a:t>
            </a:r>
            <a:r>
              <a:rPr lang="sv-SE" dirty="0"/>
              <a:t> </a:t>
            </a:r>
            <a:r>
              <a:rPr lang="sv-SE" dirty="0" err="1"/>
              <a:t>discretization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 </a:t>
            </a:r>
            <a:r>
              <a:rPr lang="sv-SE" dirty="0" err="1"/>
              <a:t>noise</a:t>
            </a:r>
            <a:r>
              <a:rPr lang="sv-SE" dirty="0"/>
              <a:t>, CV </a:t>
            </a:r>
            <a:r>
              <a:rPr lang="sv-SE" dirty="0" err="1"/>
              <a:t>model</a:t>
            </a:r>
          </a:p>
        </p:txBody>
      </p:sp>
      <p:pic>
        <p:nvPicPr>
          <p:cNvPr id="4" name="Bildobjekt 3" descr="En bild som visar Teckensnitt, text, handskrift, linje&#10;&#10;Automatiskt genererad beskrivning">
            <a:extLst>
              <a:ext uri="{FF2B5EF4-FFF2-40B4-BE49-F238E27FC236}">
                <a16:creationId xmlns:a16="http://schemas.microsoft.com/office/drawing/2014/main" id="{7587AB32-EC49-C11B-E682-BDFA8744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998"/>
            <a:ext cx="12192000" cy="1407459"/>
          </a:xfrm>
          <a:prstGeom prst="rect">
            <a:avLst/>
          </a:prstGeom>
        </p:spPr>
      </p:pic>
      <p:pic>
        <p:nvPicPr>
          <p:cNvPr id="5" name="Bildobjekt 4" descr="En bild som visar Teckensnitt, diagram, skärmbild, design&#10;&#10;Automatiskt genererad beskrivning">
            <a:extLst>
              <a:ext uri="{FF2B5EF4-FFF2-40B4-BE49-F238E27FC236}">
                <a16:creationId xmlns:a16="http://schemas.microsoft.com/office/drawing/2014/main" id="{B598ED71-F4B2-D3F5-1CA5-3D99DD1E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4073670"/>
            <a:ext cx="4171950" cy="2105025"/>
          </a:xfrm>
          <a:prstGeom prst="rect">
            <a:avLst/>
          </a:prstGeom>
        </p:spPr>
      </p:pic>
      <p:pic>
        <p:nvPicPr>
          <p:cNvPr id="6" name="Bildobjekt 5" descr="En bild som visar Teckensnitt, diagram, design, typografi&#10;&#10;Automatiskt genererad beskrivning">
            <a:extLst>
              <a:ext uri="{FF2B5EF4-FFF2-40B4-BE49-F238E27FC236}">
                <a16:creationId xmlns:a16="http://schemas.microsoft.com/office/drawing/2014/main" id="{B8478830-66FC-4BDD-DDF3-76A536EE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89" y="4140344"/>
            <a:ext cx="5543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0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BDB745-C451-8D69-5397-0F055A56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Map</a:t>
            </a:r>
            <a:r>
              <a:rPr lang="sv-SE" dirty="0"/>
              <a:t> Awareness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A683D99-F551-EEFE-9057-7F17BCFB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The </a:t>
            </a:r>
            <a:r>
              <a:rPr lang="sv-SE" err="1"/>
              <a:t>map</a:t>
            </a:r>
            <a:r>
              <a:rPr lang="sv-SE" dirty="0"/>
              <a:t> </a:t>
            </a:r>
            <a:r>
              <a:rPr lang="sv-SE" err="1"/>
              <a:t>can</a:t>
            </a:r>
            <a:r>
              <a:rPr lang="sv-SE" dirty="0"/>
              <a:t> be </a:t>
            </a:r>
            <a:r>
              <a:rPr lang="sv-SE" err="1"/>
              <a:t>incorporated</a:t>
            </a:r>
            <a:r>
              <a:rPr lang="sv-SE" dirty="0"/>
              <a:t> </a:t>
            </a:r>
            <a:r>
              <a:rPr lang="sv-SE" err="1"/>
              <a:t>into</a:t>
            </a:r>
            <a:r>
              <a:rPr lang="sv-SE" dirty="0"/>
              <a:t> the filter as a </a:t>
            </a:r>
            <a:r>
              <a:rPr lang="sv-SE" err="1"/>
              <a:t>component</a:t>
            </a:r>
            <a:r>
              <a:rPr lang="sv-SE" dirty="0"/>
              <a:t> </a:t>
            </a:r>
            <a:r>
              <a:rPr lang="sv-SE" err="1"/>
              <a:t>of</a:t>
            </a:r>
            <a:r>
              <a:rPr lang="sv-SE" dirty="0"/>
              <a:t> </a:t>
            </a:r>
            <a:r>
              <a:rPr lang="sv-SE" err="1"/>
              <a:t>its</a:t>
            </a:r>
            <a:r>
              <a:rPr lang="sv-SE" dirty="0"/>
              <a:t> motion </a:t>
            </a:r>
            <a:r>
              <a:rPr lang="sv-SE" err="1"/>
              <a:t>model</a:t>
            </a:r>
            <a:r>
              <a:rPr lang="sv-SE" dirty="0"/>
              <a:t> (off-road </a:t>
            </a:r>
            <a:r>
              <a:rPr lang="sv-SE" err="1"/>
              <a:t>particles</a:t>
            </a:r>
            <a:r>
              <a:rPr lang="sv-SE" dirty="0"/>
              <a:t> </a:t>
            </a:r>
            <a:r>
              <a:rPr lang="sv-SE" err="1"/>
              <a:t>are</a:t>
            </a:r>
            <a:r>
              <a:rPr lang="sv-SE" dirty="0"/>
              <a:t> </a:t>
            </a:r>
            <a:r>
              <a:rPr lang="sv-SE" err="1"/>
              <a:t>improbable</a:t>
            </a:r>
            <a:r>
              <a:rPr lang="sv-SE" dirty="0"/>
              <a:t>)</a:t>
            </a:r>
          </a:p>
          <a:p>
            <a:r>
              <a:rPr lang="sv-SE" dirty="0"/>
              <a:t>Set off-road </a:t>
            </a:r>
            <a:r>
              <a:rPr lang="sv-SE" dirty="0" err="1"/>
              <a:t>particle</a:t>
            </a:r>
            <a:r>
              <a:rPr lang="sv-SE" dirty="0"/>
              <a:t> </a:t>
            </a:r>
            <a:r>
              <a:rPr lang="sv-SE" dirty="0" err="1"/>
              <a:t>weights</a:t>
            </a:r>
            <a:r>
              <a:rPr lang="sv-SE" dirty="0"/>
              <a:t> to </a:t>
            </a:r>
            <a:r>
              <a:rPr lang="sv-SE" dirty="0" err="1"/>
              <a:t>zero</a:t>
            </a:r>
            <a:r>
              <a:rPr lang="sv-SE" dirty="0"/>
              <a:t> </a:t>
            </a:r>
            <a:r>
              <a:rPr lang="sv-SE" dirty="0" err="1"/>
              <a:t>importance</a:t>
            </a:r>
            <a:r>
              <a:rPr lang="sv-SE" dirty="0"/>
              <a:t>,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resample</a:t>
            </a:r>
            <a:endParaRPr lang="sv-SE" dirty="0"/>
          </a:p>
        </p:txBody>
      </p:sp>
      <p:pic>
        <p:nvPicPr>
          <p:cNvPr id="4" name="Bildobjekt 3" descr="En bild som visar text, skärmbild, Teckensnitt, linje&#10;&#10;Automatiskt genererad beskrivning">
            <a:extLst>
              <a:ext uri="{FF2B5EF4-FFF2-40B4-BE49-F238E27FC236}">
                <a16:creationId xmlns:a16="http://schemas.microsoft.com/office/drawing/2014/main" id="{4FF8FA2F-9F01-4FEA-0C06-2B7910F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4627"/>
            <a:ext cx="9383616" cy="16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4D975E-49C2-5409-C13C-170408C8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05863" cy="1350546"/>
          </a:xfrm>
        </p:spPr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position</a:t>
            </a:r>
          </a:p>
        </p:txBody>
      </p:sp>
      <p:pic>
        <p:nvPicPr>
          <p:cNvPr id="5" name="Bildobjekt 4" descr="En bild som visar text, diagram, Plan, linje&#10;&#10;Automatiskt genererad beskrivning">
            <a:extLst>
              <a:ext uri="{FF2B5EF4-FFF2-40B4-BE49-F238E27FC236}">
                <a16:creationId xmlns:a16="http://schemas.microsoft.com/office/drawing/2014/main" id="{60E55ACC-5A12-045B-4795-32C2F91A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03" y="1858780"/>
            <a:ext cx="5486400" cy="4114800"/>
          </a:xfrm>
          <a:prstGeom prst="rect">
            <a:avLst/>
          </a:prstGeom>
        </p:spPr>
      </p:pic>
      <p:pic>
        <p:nvPicPr>
          <p:cNvPr id="6" name="Bildobjekt 5" descr="En bild som visar text, skärmbild, Teckensnitt, nummer&#10;&#10;Automatiskt genererad beskrivning">
            <a:extLst>
              <a:ext uri="{FF2B5EF4-FFF2-40B4-BE49-F238E27FC236}">
                <a16:creationId xmlns:a16="http://schemas.microsoft.com/office/drawing/2014/main" id="{E68687C9-8961-0ACF-E3BC-DA7F9677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20" y="1037444"/>
            <a:ext cx="4596984" cy="2178055"/>
          </a:xfrm>
          <a:prstGeom prst="rect">
            <a:avLst/>
          </a:prstGeom>
        </p:spPr>
      </p:pic>
      <p:pic>
        <p:nvPicPr>
          <p:cNvPr id="7" name="Bildobjekt 6" descr="En bild som visar text, diagram, Graf, linje&#10;&#10;Automatiskt genererad beskrivning">
            <a:extLst>
              <a:ext uri="{FF2B5EF4-FFF2-40B4-BE49-F238E27FC236}">
                <a16:creationId xmlns:a16="http://schemas.microsoft.com/office/drawing/2014/main" id="{B98B8316-51A5-8337-B36C-95766B25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538" y="3207895"/>
            <a:ext cx="4711909" cy="36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C3E7456-DF8F-3260-1991-A6E9BDFF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position</a:t>
            </a:r>
          </a:p>
        </p:txBody>
      </p:sp>
      <p:pic>
        <p:nvPicPr>
          <p:cNvPr id="6" name="Bildobjekt 5" descr="En bild som visar text, diagram, skärmbild, Rektangel&#10;&#10;Automatiskt genererad beskrivning">
            <a:extLst>
              <a:ext uri="{FF2B5EF4-FFF2-40B4-BE49-F238E27FC236}">
                <a16:creationId xmlns:a16="http://schemas.microsoft.com/office/drawing/2014/main" id="{295E13EC-1F48-4893-9894-5A3FC13C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92" y="1683895"/>
            <a:ext cx="593061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8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8BED55-D9DB-919E-5450-0B81ADC2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Unknown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position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73B13F4-E23E-78CB-52A1-43938CF8E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8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Draw uniform </a:t>
            </a:r>
            <a:r>
              <a:rPr lang="sv-SE" dirty="0" err="1"/>
              <a:t>samples</a:t>
            </a:r>
            <a:r>
              <a:rPr lang="sv-SE" dirty="0"/>
              <a:t> over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map</a:t>
            </a:r>
            <a:r>
              <a:rPr lang="sv-SE" dirty="0"/>
              <a:t> (</a:t>
            </a:r>
            <a:r>
              <a:rPr lang="sv-SE" dirty="0" err="1"/>
              <a:t>uninformative</a:t>
            </a:r>
            <a:r>
              <a:rPr lang="sv-SE" dirty="0"/>
              <a:t> prior), </a:t>
            </a:r>
            <a:r>
              <a:rPr lang="sv-SE" dirty="0" err="1"/>
              <a:t>resample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road</a:t>
            </a:r>
          </a:p>
        </p:txBody>
      </p:sp>
      <p:pic>
        <p:nvPicPr>
          <p:cNvPr id="4" name="Bildobjekt 3" descr="En bild som visar text, diagram, Plan&#10;&#10;Automatiskt genererad beskrivning">
            <a:extLst>
              <a:ext uri="{FF2B5EF4-FFF2-40B4-BE49-F238E27FC236}">
                <a16:creationId xmlns:a16="http://schemas.microsoft.com/office/drawing/2014/main" id="{DBFC86EA-D410-745A-A3FB-AF33A331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3" y="182130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23372EC-D2B3-73CB-3853-31A6D918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3 – </a:t>
            </a:r>
            <a:r>
              <a:rPr lang="sv-SE" dirty="0" err="1"/>
              <a:t>Unknown</a:t>
            </a:r>
            <a:r>
              <a:rPr lang="sv-SE" dirty="0"/>
              <a:t> </a:t>
            </a:r>
            <a:r>
              <a:rPr lang="sv-SE" dirty="0" err="1"/>
              <a:t>first</a:t>
            </a:r>
            <a:r>
              <a:rPr lang="sv-SE" dirty="0"/>
              <a:t> position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4F5FC7F-BB35-FC2D-C8DD-E5918FDB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22" y="1421567"/>
            <a:ext cx="6630155" cy="54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F8647E-A86A-A090-9514-31B2D115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Grading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573B22-E3C9-C7FD-838D-8CE8D36F1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16"/>
            <a:ext cx="3441940" cy="44088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sv-SE" b="1" dirty="0"/>
              <a:t>Problem 1</a:t>
            </a:r>
          </a:p>
          <a:p>
            <a:pPr marL="514350" indent="-514350">
              <a:buAutoNum type="alphaLcParenR"/>
            </a:pPr>
            <a:r>
              <a:rPr lang="sv-SE" b="1" dirty="0"/>
              <a:t>1</a:t>
            </a:r>
          </a:p>
          <a:p>
            <a:pPr marL="514350" indent="-514350">
              <a:buAutoNum type="alphaLcParenR"/>
            </a:pPr>
            <a:r>
              <a:rPr lang="sv-SE" b="1" dirty="0"/>
              <a:t>1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/>
              <a:t>Problem 2</a:t>
            </a:r>
          </a:p>
          <a:p>
            <a:pPr marL="514350" indent="-514350">
              <a:buAutoNum type="alphaLcParenR"/>
            </a:pPr>
            <a:r>
              <a:rPr lang="sv-SE" b="1"/>
              <a:t>3</a:t>
            </a:r>
          </a:p>
          <a:p>
            <a:pPr marL="514350" indent="-514350">
              <a:buAutoNum type="alphaLcParenR"/>
            </a:pPr>
            <a:r>
              <a:rPr lang="sv-SE" b="1"/>
              <a:t>1</a:t>
            </a:r>
            <a:endParaRPr lang="sv-SE" b="1" dirty="0"/>
          </a:p>
          <a:p>
            <a:pPr marL="514350" indent="-514350">
              <a:buAutoNum type="alphaLcParenR"/>
            </a:pPr>
            <a:r>
              <a:rPr lang="sv-SE" b="1"/>
              <a:t>1</a:t>
            </a:r>
          </a:p>
          <a:p>
            <a:pPr marL="514350" indent="-514350">
              <a:buAutoNum type="alphaLcParenR"/>
            </a:pPr>
            <a:r>
              <a:rPr lang="sv-SE" b="1" dirty="0"/>
              <a:t>1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04783424-A737-392B-6EE1-713AB392AD2E}"/>
              </a:ext>
            </a:extLst>
          </p:cNvPr>
          <p:cNvSpPr txBox="1">
            <a:spLocks/>
          </p:cNvSpPr>
          <p:nvPr/>
        </p:nvSpPr>
        <p:spPr>
          <a:xfrm>
            <a:off x="3607279" y="1776742"/>
            <a:ext cx="3441940" cy="4408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/>
              <a:t>Problem 3</a:t>
            </a:r>
            <a:endParaRPr lang="sv-SE" b="1" dirty="0"/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sv-SE" b="1" dirty="0"/>
              <a:t>0.5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sv-SE" b="1" dirty="0"/>
              <a:t>0.5</a:t>
            </a:r>
          </a:p>
          <a:p>
            <a:pPr marL="514350" indent="-514350">
              <a:buAutoNum type="alphaLcParenR"/>
            </a:pPr>
            <a:r>
              <a:rPr lang="sv-SE" b="1"/>
              <a:t>1</a:t>
            </a:r>
            <a:endParaRPr lang="sv-SE" b="1" dirty="0"/>
          </a:p>
          <a:p>
            <a:pPr marL="514350" indent="-514350">
              <a:buAutoNum type="alphaLcParenR"/>
            </a:pPr>
            <a:r>
              <a:rPr lang="sv-SE" b="1"/>
              <a:t>2</a:t>
            </a:r>
            <a:endParaRPr lang="sv-SE" b="1" dirty="0"/>
          </a:p>
          <a:p>
            <a:pPr marL="514350" indent="-514350">
              <a:buAutoNum type="alphaLcParenR"/>
            </a:pPr>
            <a:r>
              <a:rPr lang="sv-S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201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CD0DC6-14A6-34F6-6A35-E8E9DAD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1 – RTS </a:t>
            </a:r>
            <a:r>
              <a:rPr lang="sv-SE" dirty="0" err="1"/>
              <a:t>Smoothing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9050E1-6DDF-E926-4B3B-7C3F4190C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5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In </a:t>
            </a:r>
            <a:r>
              <a:rPr lang="sv-SE" dirty="0" err="1"/>
              <a:t>your</a:t>
            </a:r>
            <a:r>
              <a:rPr lang="sv-SE" dirty="0"/>
              <a:t> different implementations </a:t>
            </a:r>
            <a:r>
              <a:rPr lang="sv-SE" dirty="0" err="1"/>
              <a:t>of</a:t>
            </a:r>
            <a:r>
              <a:rPr lang="sv-SE" dirty="0"/>
              <a:t> the RTS </a:t>
            </a:r>
            <a:r>
              <a:rPr lang="sv-SE" dirty="0" err="1"/>
              <a:t>smoother</a:t>
            </a:r>
            <a:r>
              <a:rPr lang="sv-SE" dirty="0"/>
              <a:t>,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/</a:t>
            </a:r>
            <a:r>
              <a:rPr lang="sv-SE" dirty="0" err="1"/>
              <a:t>quantities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/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calculated</a:t>
            </a:r>
            <a:r>
              <a:rPr lang="sv-SE" dirty="0"/>
              <a:t> </a:t>
            </a:r>
            <a:r>
              <a:rPr lang="sv-SE" dirty="0" err="1"/>
              <a:t>differently</a:t>
            </a:r>
            <a:r>
              <a:rPr lang="sv-SE" dirty="0"/>
              <a:t>?</a:t>
            </a:r>
            <a:endParaRPr lang="sv-SE" dirty="0" err="1"/>
          </a:p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 </a:t>
            </a:r>
            <a:r>
              <a:rPr lang="sv-SE" dirty="0" err="1"/>
              <a:t>name</a:t>
            </a:r>
            <a:r>
              <a:rPr lang="sv-SE" dirty="0"/>
              <a:t> the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component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 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recursive</a:t>
            </a:r>
            <a:r>
              <a:rPr lang="sv-SE" dirty="0"/>
              <a:t> RTS </a:t>
            </a:r>
            <a:r>
              <a:rPr lang="sv-SE" dirty="0" err="1"/>
              <a:t>algorithm</a:t>
            </a:r>
            <a:r>
              <a:rPr lang="sv-SE" dirty="0"/>
              <a:t> expression? </a:t>
            </a:r>
          </a:p>
          <a:p>
            <a:pPr marL="0" indent="0">
              <a:buNone/>
            </a:pPr>
            <a:endParaRPr lang="sv-SE"/>
          </a:p>
        </p:txBody>
      </p:sp>
      <p:pic>
        <p:nvPicPr>
          <p:cNvPr id="4" name="Bildobjekt 3" descr="En bild som visar text, Teckensnitt, linje, typografi&#10;&#10;Automatiskt genererad beskrivning">
            <a:extLst>
              <a:ext uri="{FF2B5EF4-FFF2-40B4-BE49-F238E27FC236}">
                <a16:creationId xmlns:a16="http://schemas.microsoft.com/office/drawing/2014/main" id="{6D8FB89A-3921-81FB-4348-3B8BF169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4800168"/>
            <a:ext cx="11906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7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CD0DC6-14A6-34F6-6A35-E8E9DAD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1 – RTS </a:t>
            </a:r>
            <a:r>
              <a:rPr lang="sv-SE" dirty="0" err="1"/>
              <a:t>Smoothing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9050E1-6DDF-E926-4B3B-7C3F4190C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5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In </a:t>
            </a:r>
            <a:r>
              <a:rPr lang="sv-SE" dirty="0" err="1"/>
              <a:t>your</a:t>
            </a:r>
            <a:r>
              <a:rPr lang="sv-SE" dirty="0"/>
              <a:t> different implementations </a:t>
            </a:r>
            <a:r>
              <a:rPr lang="sv-SE" dirty="0" err="1"/>
              <a:t>of</a:t>
            </a:r>
            <a:r>
              <a:rPr lang="sv-SE" dirty="0"/>
              <a:t> the RTS </a:t>
            </a:r>
            <a:r>
              <a:rPr lang="sv-SE" dirty="0" err="1"/>
              <a:t>smoother</a:t>
            </a:r>
            <a:r>
              <a:rPr lang="sv-SE" dirty="0"/>
              <a:t>,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/</a:t>
            </a:r>
            <a:r>
              <a:rPr lang="sv-SE" dirty="0" err="1"/>
              <a:t>quantities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/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calculated</a:t>
            </a:r>
            <a:r>
              <a:rPr lang="sv-SE" dirty="0"/>
              <a:t> </a:t>
            </a:r>
            <a:r>
              <a:rPr lang="sv-SE" dirty="0" err="1"/>
              <a:t>differently</a:t>
            </a:r>
            <a:r>
              <a:rPr lang="sv-SE" dirty="0"/>
              <a:t>?</a:t>
            </a:r>
            <a:endParaRPr lang="sv-SE" dirty="0" err="1"/>
          </a:p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 </a:t>
            </a:r>
            <a:r>
              <a:rPr lang="sv-SE" dirty="0" err="1"/>
              <a:t>name</a:t>
            </a:r>
            <a:r>
              <a:rPr lang="sv-SE" dirty="0"/>
              <a:t> the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component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 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recursive</a:t>
            </a:r>
            <a:r>
              <a:rPr lang="sv-SE" dirty="0"/>
              <a:t> RTS </a:t>
            </a:r>
            <a:r>
              <a:rPr lang="sv-SE" dirty="0" err="1"/>
              <a:t>algorithm</a:t>
            </a:r>
            <a:r>
              <a:rPr lang="sv-SE" dirty="0"/>
              <a:t> expression? </a:t>
            </a:r>
          </a:p>
          <a:p>
            <a:pPr marL="0" indent="0">
              <a:buNone/>
            </a:pPr>
            <a:endParaRPr lang="sv-SE"/>
          </a:p>
        </p:txBody>
      </p:sp>
      <p:pic>
        <p:nvPicPr>
          <p:cNvPr id="4" name="Bildobjekt 3" descr="En bild som visar text, Teckensnitt, linje, typografi&#10;&#10;Automatiskt genererad beskrivning">
            <a:extLst>
              <a:ext uri="{FF2B5EF4-FFF2-40B4-BE49-F238E27FC236}">
                <a16:creationId xmlns:a16="http://schemas.microsoft.com/office/drawing/2014/main" id="{6D8FB89A-3921-81FB-4348-3B8BF169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4800168"/>
            <a:ext cx="11906250" cy="155257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4B0F15B-7352-8BEE-B4C8-EDA9B2BA6CE4}"/>
              </a:ext>
            </a:extLst>
          </p:cNvPr>
          <p:cNvSpPr txBox="1"/>
          <p:nvPr/>
        </p:nvSpPr>
        <p:spPr>
          <a:xfrm rot="-300000">
            <a:off x="833781" y="6018693"/>
            <a:ext cx="15930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err="1">
                <a:solidFill>
                  <a:srgbClr val="3A7D22"/>
                </a:solidFill>
              </a:rPr>
              <a:t>Smoothing</a:t>
            </a:r>
            <a:r>
              <a:rPr lang="sv-SE" b="1" dirty="0">
                <a:solidFill>
                  <a:srgbClr val="3A7D22"/>
                </a:solidFill>
              </a:rPr>
              <a:t> distribution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5C02DD2-7E26-84C5-6809-056EFDCC257F}"/>
              </a:ext>
            </a:extLst>
          </p:cNvPr>
          <p:cNvSpPr txBox="1"/>
          <p:nvPr/>
        </p:nvSpPr>
        <p:spPr>
          <a:xfrm rot="420000">
            <a:off x="3186041" y="6018693"/>
            <a:ext cx="18801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 err="1">
                <a:solidFill>
                  <a:srgbClr val="3A7D22"/>
                </a:solidFill>
              </a:rPr>
              <a:t>Posterior</a:t>
            </a:r>
            <a:r>
              <a:rPr lang="sv-SE" b="1" dirty="0">
                <a:solidFill>
                  <a:srgbClr val="3A7D22"/>
                </a:solidFill>
              </a:rPr>
              <a:t> / Filter distribution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D03C3FE4-4BF6-377B-C478-352790139B46}"/>
              </a:ext>
            </a:extLst>
          </p:cNvPr>
          <p:cNvSpPr txBox="1"/>
          <p:nvPr/>
        </p:nvSpPr>
        <p:spPr>
          <a:xfrm rot="-660000">
            <a:off x="6112563" y="4472606"/>
            <a:ext cx="1880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solidFill>
                  <a:srgbClr val="3A7D22"/>
                </a:solidFill>
              </a:rPr>
              <a:t>Process </a:t>
            </a:r>
            <a:r>
              <a:rPr lang="sv-SE" b="1" dirty="0" err="1">
                <a:solidFill>
                  <a:srgbClr val="3A7D22"/>
                </a:solidFill>
              </a:rPr>
              <a:t>model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0ECB874-66ED-C8F2-61CC-86CEB545AE9A}"/>
              </a:ext>
            </a:extLst>
          </p:cNvPr>
          <p:cNvSpPr txBox="1"/>
          <p:nvPr/>
        </p:nvSpPr>
        <p:spPr>
          <a:xfrm rot="21420000">
            <a:off x="8718394" y="4202196"/>
            <a:ext cx="21562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 err="1">
                <a:solidFill>
                  <a:srgbClr val="3A7D22"/>
                </a:solidFill>
              </a:rPr>
              <a:t>Smoothing</a:t>
            </a:r>
            <a:r>
              <a:rPr lang="sv-SE" b="1" dirty="0">
                <a:solidFill>
                  <a:srgbClr val="3A7D22"/>
                </a:solidFill>
              </a:rPr>
              <a:t> distribution at k + 1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4722D449-F634-0C30-F1FF-2509BC28DB58}"/>
              </a:ext>
            </a:extLst>
          </p:cNvPr>
          <p:cNvSpPr txBox="1"/>
          <p:nvPr/>
        </p:nvSpPr>
        <p:spPr>
          <a:xfrm rot="720000">
            <a:off x="7625089" y="6372695"/>
            <a:ext cx="2156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 err="1">
                <a:solidFill>
                  <a:srgbClr val="3A7D22"/>
                </a:solidFill>
              </a:rPr>
              <a:t>Prediction</a:t>
            </a:r>
          </a:p>
        </p:txBody>
      </p:sp>
      <p:pic>
        <p:nvPicPr>
          <p:cNvPr id="10" name="Bildobjekt 9" descr="En bild som visar text, Teckensnitt, linje, typografi&#10;&#10;Automatiskt genererad beskrivning">
            <a:extLst>
              <a:ext uri="{FF2B5EF4-FFF2-40B4-BE49-F238E27FC236}">
                <a16:creationId xmlns:a16="http://schemas.microsoft.com/office/drawing/2014/main" id="{5919BB24-6060-7A33-1D38-612C48A08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10" b="1786"/>
          <a:stretch/>
        </p:blipFill>
        <p:spPr>
          <a:xfrm rot="-1080000">
            <a:off x="8197918" y="1573833"/>
            <a:ext cx="3689867" cy="783816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BC4E7C7-6843-2D07-000A-517CE54DE8C2}"/>
              </a:ext>
            </a:extLst>
          </p:cNvPr>
          <p:cNvSpPr txBox="1"/>
          <p:nvPr/>
        </p:nvSpPr>
        <p:spPr>
          <a:xfrm rot="-540000">
            <a:off x="9674086" y="2410238"/>
            <a:ext cx="1653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/>
              <a:t>"P_{k, k+1|k}"</a:t>
            </a:r>
          </a:p>
        </p:txBody>
      </p:sp>
    </p:spTree>
    <p:extLst>
      <p:ext uri="{BB962C8B-B14F-4D97-AF65-F5344CB8AC3E}">
        <p14:creationId xmlns:p14="http://schemas.microsoft.com/office/powerpoint/2010/main" val="18236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05AB96-B32E-0525-C007-57F185A0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1 - Solution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C41132-79E8-2FEC-4386-7A3A1BEB7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3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 err="1"/>
              <a:t>Smoothing</a:t>
            </a:r>
            <a:r>
              <a:rPr lang="sv-SE" dirty="0"/>
              <a:t> gives a "</a:t>
            </a:r>
            <a:r>
              <a:rPr lang="sv-SE" dirty="0" err="1"/>
              <a:t>smoother</a:t>
            </a:r>
            <a:r>
              <a:rPr lang="sv-SE" dirty="0"/>
              <a:t>" </a:t>
            </a:r>
            <a:r>
              <a:rPr lang="sv-SE" dirty="0" err="1"/>
              <a:t>estimate</a:t>
            </a:r>
            <a:r>
              <a:rPr lang="sv-SE" dirty="0"/>
              <a:t> </a:t>
            </a:r>
            <a:r>
              <a:rPr lang="sv-SE" dirty="0" err="1"/>
              <a:t>with</a:t>
            </a:r>
            <a:r>
              <a:rPr lang="sv-SE" dirty="0"/>
              <a:t> </a:t>
            </a:r>
            <a:r>
              <a:rPr lang="sv-SE" dirty="0" err="1"/>
              <a:t>comparably</a:t>
            </a:r>
            <a:r>
              <a:rPr lang="sv-SE" dirty="0"/>
              <a:t> less </a:t>
            </a:r>
            <a:r>
              <a:rPr lang="sv-SE" dirty="0" err="1"/>
              <a:t>uncertainty</a:t>
            </a:r>
            <a:r>
              <a:rPr lang="sv-SE" dirty="0"/>
              <a:t> to the filter output</a:t>
            </a:r>
          </a:p>
          <a:p>
            <a:r>
              <a:rPr lang="sv-SE" dirty="0"/>
              <a:t>Less sensitive to </a:t>
            </a:r>
            <a:r>
              <a:rPr lang="sv-SE" dirty="0" err="1"/>
              <a:t>outliers</a:t>
            </a:r>
            <a:r>
              <a:rPr lang="sv-SE" dirty="0"/>
              <a:t> </a:t>
            </a:r>
          </a:p>
        </p:txBody>
      </p:sp>
      <p:pic>
        <p:nvPicPr>
          <p:cNvPr id="6" name="Bildobjekt 5" descr="En bild som visar text, diagram, nummer, Graf&#10;&#10;Automatiskt genererad beskrivning">
            <a:extLst>
              <a:ext uri="{FF2B5EF4-FFF2-40B4-BE49-F238E27FC236}">
                <a16:creationId xmlns:a16="http://schemas.microsoft.com/office/drawing/2014/main" id="{03706A41-0DAF-F2AE-4702-7D14129E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33" y="165644"/>
            <a:ext cx="4354946" cy="3306619"/>
          </a:xfrm>
          <a:prstGeom prst="rect">
            <a:avLst/>
          </a:prstGeom>
        </p:spPr>
      </p:pic>
      <p:pic>
        <p:nvPicPr>
          <p:cNvPr id="8" name="Bildobjekt 7" descr="En bild som visar text, diagram, Graf, nummer&#10;&#10;Automatiskt genererad beskrivning">
            <a:extLst>
              <a:ext uri="{FF2B5EF4-FFF2-40B4-BE49-F238E27FC236}">
                <a16:creationId xmlns:a16="http://schemas.microsoft.com/office/drawing/2014/main" id="{4EA3F257-981F-4211-E5AE-BB105A3E4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28" y="3484419"/>
            <a:ext cx="4343402" cy="3306618"/>
          </a:xfrm>
          <a:prstGeom prst="rect">
            <a:avLst/>
          </a:prstGeom>
        </p:spPr>
      </p:pic>
      <p:pic>
        <p:nvPicPr>
          <p:cNvPr id="9" name="Bildobjekt 8" descr="En bild som visar text, diagram, linje, nummer&#10;&#10;Automatiskt genererad beskrivning">
            <a:extLst>
              <a:ext uri="{FF2B5EF4-FFF2-40B4-BE49-F238E27FC236}">
                <a16:creationId xmlns:a16="http://schemas.microsoft.com/office/drawing/2014/main" id="{2F7D8949-0F71-5C68-4147-B9C5C486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189" b="280"/>
          <a:stretch/>
        </p:blipFill>
        <p:spPr>
          <a:xfrm>
            <a:off x="10026073" y="297872"/>
            <a:ext cx="2167176" cy="3052639"/>
          </a:xfrm>
          <a:prstGeom prst="rect">
            <a:avLst/>
          </a:prstGeom>
        </p:spPr>
      </p:pic>
      <p:pic>
        <p:nvPicPr>
          <p:cNvPr id="10" name="Bildobjekt 9" descr="En bild som visar text, diagram, linje, Graf&#10;&#10;Automatiskt genererad beskrivning">
            <a:extLst>
              <a:ext uri="{FF2B5EF4-FFF2-40B4-BE49-F238E27FC236}">
                <a16:creationId xmlns:a16="http://schemas.microsoft.com/office/drawing/2014/main" id="{E38722FD-AA98-E983-93EC-61EECF60E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" r="50420" b="-281"/>
          <a:stretch/>
        </p:blipFill>
        <p:spPr>
          <a:xfrm>
            <a:off x="10031845" y="3600566"/>
            <a:ext cx="2027425" cy="3057705"/>
          </a:xfrm>
          <a:prstGeom prst="rect">
            <a:avLst/>
          </a:prstGeom>
        </p:spPr>
      </p:pic>
      <p:pic>
        <p:nvPicPr>
          <p:cNvPr id="11" name="Bildobjekt 10" descr="En bild som visar text, Teckensnitt, handskrift, linje&#10;&#10;Automatiskt genererad beskrivning">
            <a:extLst>
              <a:ext uri="{FF2B5EF4-FFF2-40B4-BE49-F238E27FC236}">
                <a16:creationId xmlns:a16="http://schemas.microsoft.com/office/drawing/2014/main" id="{925E69AF-276C-6CA6-A2AD-4CA04FCE1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78" y="4283653"/>
            <a:ext cx="5118389" cy="16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F7F688-A000-2B2A-4056-D1A88C4D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2 – </a:t>
            </a:r>
            <a:r>
              <a:rPr lang="sv-SE" dirty="0" err="1"/>
              <a:t>Particle</a:t>
            </a:r>
            <a:r>
              <a:rPr lang="sv-SE" dirty="0"/>
              <a:t> </a:t>
            </a:r>
            <a:r>
              <a:rPr lang="sv-SE" dirty="0" err="1"/>
              <a:t>Filtering</a:t>
            </a:r>
            <a:r>
              <a:rPr lang="sv-SE" dirty="0"/>
              <a:t> 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207AD2A-D278-F6BD-FCD3-0828DD99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9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err="1"/>
              <a:t>Based</a:t>
            </a:r>
            <a:r>
              <a:rPr lang="sv-SE" dirty="0"/>
              <a:t> on </a:t>
            </a:r>
            <a:r>
              <a:rPr lang="sv-SE" err="1"/>
              <a:t>your</a:t>
            </a:r>
            <a:r>
              <a:rPr lang="sv-SE" dirty="0"/>
              <a:t> </a:t>
            </a:r>
            <a:r>
              <a:rPr lang="sv-SE" err="1"/>
              <a:t>results</a:t>
            </a:r>
            <a:r>
              <a:rPr lang="sv-SE" dirty="0"/>
              <a:t>, </a:t>
            </a:r>
            <a:r>
              <a:rPr lang="sv-SE" err="1"/>
              <a:t>discuss</a:t>
            </a:r>
            <a:r>
              <a:rPr lang="sv-SE" dirty="0"/>
              <a:t> </a:t>
            </a:r>
            <a:r>
              <a:rPr lang="sv-SE" err="1"/>
              <a:t>why</a:t>
            </a:r>
            <a:r>
              <a:rPr lang="sv-SE" dirty="0"/>
              <a:t> </a:t>
            </a:r>
            <a:r>
              <a:rPr lang="sv-SE" err="1"/>
              <a:t>it's</a:t>
            </a:r>
            <a:r>
              <a:rPr lang="sv-SE" dirty="0"/>
              <a:t> </a:t>
            </a:r>
            <a:r>
              <a:rPr lang="sv-SE" err="1"/>
              <a:t>important</a:t>
            </a:r>
            <a:r>
              <a:rPr lang="sv-SE" dirty="0"/>
              <a:t> to </a:t>
            </a:r>
            <a:r>
              <a:rPr lang="sv-SE" err="1"/>
              <a:t>perform</a:t>
            </a:r>
            <a:r>
              <a:rPr lang="sv-SE" dirty="0"/>
              <a:t> </a:t>
            </a:r>
            <a:r>
              <a:rPr lang="sv-SE" err="1"/>
              <a:t>resampling</a:t>
            </a:r>
            <a:r>
              <a:rPr lang="sv-SE" dirty="0"/>
              <a:t> </a:t>
            </a:r>
            <a:r>
              <a:rPr lang="sv-SE" err="1"/>
              <a:t>when</a:t>
            </a:r>
            <a:r>
              <a:rPr lang="sv-SE" dirty="0"/>
              <a:t> </a:t>
            </a:r>
            <a:r>
              <a:rPr lang="sv-SE" err="1"/>
              <a:t>running</a:t>
            </a:r>
            <a:r>
              <a:rPr lang="sv-SE" dirty="0"/>
              <a:t> </a:t>
            </a:r>
            <a:r>
              <a:rPr lang="sv-SE" err="1"/>
              <a:t>your</a:t>
            </a:r>
            <a:r>
              <a:rPr lang="sv-SE" dirty="0"/>
              <a:t> filter for a </a:t>
            </a:r>
            <a:r>
              <a:rPr lang="sv-SE" err="1"/>
              <a:t>significant</a:t>
            </a:r>
            <a:r>
              <a:rPr lang="sv-SE" dirty="0"/>
              <a:t> </a:t>
            </a:r>
            <a:r>
              <a:rPr lang="sv-SE"/>
              <a:t>duration.</a:t>
            </a:r>
          </a:p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expect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filter to </a:t>
            </a:r>
            <a:r>
              <a:rPr lang="sv-SE" dirty="0" err="1"/>
              <a:t>perform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an </a:t>
            </a:r>
            <a:r>
              <a:rPr lang="sv-SE" dirty="0" err="1"/>
              <a:t>infinite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 </a:t>
            </a:r>
            <a:r>
              <a:rPr lang="sv-SE" dirty="0" err="1"/>
              <a:t>particles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particular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(</a:t>
            </a:r>
            <a:r>
              <a:rPr lang="sv-SE" dirty="0" err="1"/>
              <a:t>linear</a:t>
            </a:r>
            <a:r>
              <a:rPr lang="sv-SE" dirty="0"/>
              <a:t> and </a:t>
            </a:r>
            <a:r>
              <a:rPr lang="sv-SE" dirty="0" err="1"/>
              <a:t>Gaussian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9957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F7F688-A000-2B2A-4056-D1A88C4D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2 – </a:t>
            </a:r>
            <a:r>
              <a:rPr lang="sv-SE" dirty="0" err="1"/>
              <a:t>Particle</a:t>
            </a:r>
            <a:r>
              <a:rPr lang="sv-SE" dirty="0"/>
              <a:t> </a:t>
            </a:r>
            <a:r>
              <a:rPr lang="sv-SE" dirty="0" err="1"/>
              <a:t>Filtering</a:t>
            </a:r>
            <a:r>
              <a:rPr lang="sv-SE" dirty="0"/>
              <a:t> 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207AD2A-D278-F6BD-FCD3-0828DD99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9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err="1"/>
              <a:t>Based</a:t>
            </a:r>
            <a:r>
              <a:rPr lang="sv-SE" dirty="0"/>
              <a:t> on </a:t>
            </a:r>
            <a:r>
              <a:rPr lang="sv-SE" err="1"/>
              <a:t>your</a:t>
            </a:r>
            <a:r>
              <a:rPr lang="sv-SE" dirty="0"/>
              <a:t> </a:t>
            </a:r>
            <a:r>
              <a:rPr lang="sv-SE" err="1"/>
              <a:t>results</a:t>
            </a:r>
            <a:r>
              <a:rPr lang="sv-SE" dirty="0"/>
              <a:t>, </a:t>
            </a:r>
            <a:r>
              <a:rPr lang="sv-SE" err="1"/>
              <a:t>discuss</a:t>
            </a:r>
            <a:r>
              <a:rPr lang="sv-SE" dirty="0"/>
              <a:t> </a:t>
            </a:r>
            <a:r>
              <a:rPr lang="sv-SE" err="1"/>
              <a:t>why</a:t>
            </a:r>
            <a:r>
              <a:rPr lang="sv-SE" dirty="0"/>
              <a:t> </a:t>
            </a:r>
            <a:r>
              <a:rPr lang="sv-SE" err="1"/>
              <a:t>it's</a:t>
            </a:r>
            <a:r>
              <a:rPr lang="sv-SE" dirty="0"/>
              <a:t> </a:t>
            </a:r>
            <a:r>
              <a:rPr lang="sv-SE" err="1"/>
              <a:t>important</a:t>
            </a:r>
            <a:r>
              <a:rPr lang="sv-SE" dirty="0"/>
              <a:t> to </a:t>
            </a:r>
            <a:r>
              <a:rPr lang="sv-SE" err="1"/>
              <a:t>perform</a:t>
            </a:r>
            <a:r>
              <a:rPr lang="sv-SE" dirty="0"/>
              <a:t> </a:t>
            </a:r>
            <a:r>
              <a:rPr lang="sv-SE" err="1"/>
              <a:t>resampling</a:t>
            </a:r>
            <a:r>
              <a:rPr lang="sv-SE" dirty="0"/>
              <a:t> </a:t>
            </a:r>
            <a:r>
              <a:rPr lang="sv-SE" err="1"/>
              <a:t>when</a:t>
            </a:r>
            <a:r>
              <a:rPr lang="sv-SE" dirty="0"/>
              <a:t> </a:t>
            </a:r>
            <a:r>
              <a:rPr lang="sv-SE" err="1"/>
              <a:t>running</a:t>
            </a:r>
            <a:r>
              <a:rPr lang="sv-SE" dirty="0"/>
              <a:t> </a:t>
            </a:r>
            <a:r>
              <a:rPr lang="sv-SE" err="1"/>
              <a:t>your</a:t>
            </a:r>
            <a:r>
              <a:rPr lang="sv-SE" dirty="0"/>
              <a:t> filter for a </a:t>
            </a:r>
            <a:r>
              <a:rPr lang="sv-SE" err="1"/>
              <a:t>significant</a:t>
            </a:r>
            <a:r>
              <a:rPr lang="sv-SE" dirty="0"/>
              <a:t> </a:t>
            </a:r>
            <a:r>
              <a:rPr lang="sv-SE"/>
              <a:t>duration.</a:t>
            </a:r>
          </a:p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expect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filter to </a:t>
            </a:r>
            <a:r>
              <a:rPr lang="sv-SE" dirty="0" err="1"/>
              <a:t>perform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an </a:t>
            </a:r>
            <a:r>
              <a:rPr lang="sv-SE" dirty="0" err="1"/>
              <a:t>infinite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 </a:t>
            </a:r>
            <a:r>
              <a:rPr lang="sv-SE" dirty="0" err="1"/>
              <a:t>particles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particular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(</a:t>
            </a:r>
            <a:r>
              <a:rPr lang="sv-SE" dirty="0" err="1"/>
              <a:t>linear</a:t>
            </a:r>
            <a:r>
              <a:rPr lang="sv-SE" dirty="0"/>
              <a:t> and </a:t>
            </a:r>
            <a:r>
              <a:rPr lang="sv-SE" dirty="0" err="1"/>
              <a:t>Gaussian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)?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AB7DB0B-C174-0F3D-31FC-88732133C474}"/>
              </a:ext>
            </a:extLst>
          </p:cNvPr>
          <p:cNvSpPr txBox="1"/>
          <p:nvPr/>
        </p:nvSpPr>
        <p:spPr>
          <a:xfrm rot="-660000">
            <a:off x="8563464" y="1730939"/>
            <a:ext cx="2236931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sv-SE" b="1" err="1">
                <a:solidFill>
                  <a:schemeClr val="accent6">
                    <a:lumMod val="75000"/>
                  </a:schemeClr>
                </a:solidFill>
              </a:rPr>
              <a:t>avoid</a:t>
            </a:r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sv-SE" b="1" err="1">
                <a:solidFill>
                  <a:schemeClr val="accent6">
                    <a:lumMod val="75000"/>
                  </a:schemeClr>
                </a:solidFill>
              </a:rPr>
              <a:t>particle</a:t>
            </a:r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 degeneration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4248D36C-491C-B167-22D1-FB70A9F1AC04}"/>
              </a:ext>
            </a:extLst>
          </p:cNvPr>
          <p:cNvSpPr txBox="1"/>
          <p:nvPr/>
        </p:nvSpPr>
        <p:spPr>
          <a:xfrm rot="420000">
            <a:off x="8571075" y="3735780"/>
            <a:ext cx="2435713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Like the </a:t>
            </a:r>
            <a:r>
              <a:rPr lang="sv-SE" b="1" dirty="0" err="1">
                <a:solidFill>
                  <a:schemeClr val="accent6">
                    <a:lumMod val="75000"/>
                  </a:schemeClr>
                </a:solidFill>
              </a:rPr>
              <a:t>Kalman</a:t>
            </a:r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 filter, </a:t>
            </a:r>
            <a:r>
              <a:rPr lang="sv-SE" b="1" dirty="0" err="1">
                <a:solidFill>
                  <a:schemeClr val="accent6">
                    <a:lumMod val="75000"/>
                  </a:schemeClr>
                </a:solidFill>
              </a:rPr>
              <a:t>since</a:t>
            </a:r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sv-SE" b="1" dirty="0" err="1">
                <a:solidFill>
                  <a:schemeClr val="accent6">
                    <a:lumMod val="75000"/>
                  </a:schemeClr>
                </a:solidFill>
              </a:rPr>
              <a:t>it's</a:t>
            </a:r>
            <a:r>
              <a:rPr lang="sv-SE" b="1" dirty="0">
                <a:solidFill>
                  <a:schemeClr val="accent6">
                    <a:lumMod val="75000"/>
                  </a:schemeClr>
                </a:solidFill>
              </a:rPr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239077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54084FE-1D79-E938-9509-CC7F32BD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2 – Solution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C6BF110-01CB-C14A-35CA-B4BA8B94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8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particles</a:t>
            </a:r>
            <a:r>
              <a:rPr lang="sv-SE" dirty="0"/>
              <a:t>? </a:t>
            </a:r>
            <a:r>
              <a:rPr lang="sv-SE" dirty="0" err="1"/>
              <a:t>Depends</a:t>
            </a:r>
            <a:r>
              <a:rPr lang="sv-SE" dirty="0"/>
              <a:t> on the </a:t>
            </a:r>
            <a:r>
              <a:rPr lang="sv-SE" dirty="0" err="1"/>
              <a:t>requirement</a:t>
            </a:r>
            <a:r>
              <a:rPr lang="sv-SE" dirty="0"/>
              <a:t>, </a:t>
            </a:r>
            <a:r>
              <a:rPr lang="sv-SE" dirty="0" err="1"/>
              <a:t>here</a:t>
            </a:r>
            <a:r>
              <a:rPr lang="sv-SE" dirty="0"/>
              <a:t>  ~ 100 </a:t>
            </a:r>
            <a:r>
              <a:rPr lang="sv-SE" dirty="0" err="1"/>
              <a:t>seems</a:t>
            </a:r>
            <a:r>
              <a:rPr lang="sv-SE" dirty="0"/>
              <a:t> OK!</a:t>
            </a:r>
          </a:p>
          <a:p>
            <a:endParaRPr lang="sv-SE" dirty="0"/>
          </a:p>
        </p:txBody>
      </p:sp>
      <p:pic>
        <p:nvPicPr>
          <p:cNvPr id="4" name="Bildobjekt 3" descr="En bild som visar text, diagram, linje, Graf&#10;&#10;Automatiskt genererad beskrivning">
            <a:extLst>
              <a:ext uri="{FF2B5EF4-FFF2-40B4-BE49-F238E27FC236}">
                <a16:creationId xmlns:a16="http://schemas.microsoft.com/office/drawing/2014/main" id="{909E2E10-AEA7-3D24-3F13-F5075065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25" y="1172818"/>
            <a:ext cx="6093791" cy="451236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C5138F4-1746-E723-2111-25ABE69F9677}"/>
              </a:ext>
            </a:extLst>
          </p:cNvPr>
          <p:cNvSpPr txBox="1"/>
          <p:nvPr/>
        </p:nvSpPr>
        <p:spPr>
          <a:xfrm>
            <a:off x="8639890" y="2962413"/>
            <a:ext cx="2521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(K = 2000, </a:t>
            </a:r>
            <a:r>
              <a:rPr lang="sv-SE" b="1" dirty="0" err="1"/>
              <a:t>yours</a:t>
            </a:r>
            <a:r>
              <a:rPr lang="sv-SE" b="1" dirty="0"/>
              <a:t> </a:t>
            </a:r>
            <a:r>
              <a:rPr lang="sv-SE" b="1" dirty="0" err="1"/>
              <a:t>will</a:t>
            </a:r>
            <a:r>
              <a:rPr lang="sv-SE" b="1" dirty="0"/>
              <a:t> be </a:t>
            </a:r>
            <a:r>
              <a:rPr lang="sv-SE" b="1" dirty="0" err="1"/>
              <a:t>more</a:t>
            </a:r>
            <a:r>
              <a:rPr lang="sv-SE" b="1" dirty="0"/>
              <a:t> </a:t>
            </a:r>
            <a:r>
              <a:rPr lang="sv-SE" b="1" dirty="0" err="1"/>
              <a:t>noisy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65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4048C2-F672-412A-F6E6-551B439A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2 – Solution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48E6A6F-5CE7-4107-15BE-220E9789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55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No </a:t>
            </a:r>
            <a:r>
              <a:rPr lang="sv-SE" dirty="0" err="1"/>
              <a:t>resampling</a:t>
            </a:r>
            <a:r>
              <a:rPr lang="sv-SE" dirty="0"/>
              <a:t> shows </a:t>
            </a:r>
            <a:r>
              <a:rPr lang="sv-SE" dirty="0" err="1"/>
              <a:t>signs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degeneracy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a </a:t>
            </a:r>
            <a:r>
              <a:rPr lang="sv-SE" dirty="0" err="1"/>
              <a:t>few</a:t>
            </a:r>
            <a:r>
              <a:rPr lang="sv-SE" dirty="0"/>
              <a:t> iterations.</a:t>
            </a:r>
          </a:p>
          <a:p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resampling</a:t>
            </a:r>
            <a:r>
              <a:rPr lang="sv-SE" dirty="0"/>
              <a:t> </a:t>
            </a:r>
            <a:r>
              <a:rPr lang="sv-SE" dirty="0" err="1"/>
              <a:t>resembles</a:t>
            </a:r>
            <a:r>
              <a:rPr lang="sv-SE" dirty="0"/>
              <a:t> </a:t>
            </a:r>
            <a:r>
              <a:rPr lang="sv-SE" dirty="0" err="1"/>
              <a:t>Kalman</a:t>
            </a:r>
            <a:r>
              <a:rPr lang="sv-SE" dirty="0"/>
              <a:t> filter </a:t>
            </a:r>
            <a:r>
              <a:rPr lang="sv-SE" dirty="0" err="1"/>
              <a:t>well</a:t>
            </a:r>
            <a:r>
              <a:rPr lang="sv-SE" dirty="0"/>
              <a:t>.</a:t>
            </a:r>
          </a:p>
        </p:txBody>
      </p:sp>
      <p:pic>
        <p:nvPicPr>
          <p:cNvPr id="4" name="Bildobjekt 3" descr="En bild som visar text, diagram, linje, Graf&#10;&#10;Automatiskt genererad beskrivning">
            <a:extLst>
              <a:ext uri="{FF2B5EF4-FFF2-40B4-BE49-F238E27FC236}">
                <a16:creationId xmlns:a16="http://schemas.microsoft.com/office/drawing/2014/main" id="{39FE3288-310A-2A96-6809-73E172CF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98" y="3371474"/>
            <a:ext cx="4516582" cy="3491345"/>
          </a:xfrm>
          <a:prstGeom prst="rect">
            <a:avLst/>
          </a:prstGeom>
        </p:spPr>
      </p:pic>
      <p:pic>
        <p:nvPicPr>
          <p:cNvPr id="5" name="Bildobjekt 4" descr="En bild som visar text, diagram, linje, Graf&#10;&#10;Automatiskt genererad beskrivning">
            <a:extLst>
              <a:ext uri="{FF2B5EF4-FFF2-40B4-BE49-F238E27FC236}">
                <a16:creationId xmlns:a16="http://schemas.microsoft.com/office/drawing/2014/main" id="{FDE0AE38-67D4-B769-B7BC-FED5EAB6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06" y="41615"/>
            <a:ext cx="4505038" cy="3341255"/>
          </a:xfrm>
          <a:prstGeom prst="rect">
            <a:avLst/>
          </a:prstGeom>
        </p:spPr>
      </p:pic>
      <p:pic>
        <p:nvPicPr>
          <p:cNvPr id="6" name="Bildobjekt 5" descr="En bild som visar text, diagram, Graf, linje&#10;&#10;Automatiskt genererad beskrivning">
            <a:extLst>
              <a:ext uri="{FF2B5EF4-FFF2-40B4-BE49-F238E27FC236}">
                <a16:creationId xmlns:a16="http://schemas.microsoft.com/office/drawing/2014/main" id="{49782458-A61C-667F-6D0D-34DB1E52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678" y="3370972"/>
            <a:ext cx="4505039" cy="3491347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EBB7317-FDCE-9ED6-C1E7-3303E3426443}"/>
              </a:ext>
            </a:extLst>
          </p:cNvPr>
          <p:cNvSpPr txBox="1"/>
          <p:nvPr/>
        </p:nvSpPr>
        <p:spPr>
          <a:xfrm>
            <a:off x="8065127" y="2504735"/>
            <a:ext cx="2208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(No </a:t>
            </a:r>
            <a:r>
              <a:rPr lang="sv-SE" b="1" err="1"/>
              <a:t>resampling</a:t>
            </a:r>
            <a:r>
              <a:rPr lang="sv-SE" b="1" dirty="0"/>
              <a:t>)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18649ED-536F-F910-05C5-57C670D31DBF}"/>
              </a:ext>
            </a:extLst>
          </p:cNvPr>
          <p:cNvSpPr txBox="1"/>
          <p:nvPr/>
        </p:nvSpPr>
        <p:spPr>
          <a:xfrm>
            <a:off x="8065127" y="5994473"/>
            <a:ext cx="2208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(</a:t>
            </a:r>
            <a:r>
              <a:rPr lang="sv-SE" b="1" dirty="0" err="1"/>
              <a:t>Yes</a:t>
            </a:r>
            <a:r>
              <a:rPr lang="sv-SE" b="1" dirty="0"/>
              <a:t> </a:t>
            </a:r>
            <a:r>
              <a:rPr lang="sv-SE" b="1" dirty="0" err="1"/>
              <a:t>resampling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578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Bredbild</PresentationFormat>
  <Paragraphs>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18" baseType="lpstr">
      <vt:lpstr>Office-tema</vt:lpstr>
      <vt:lpstr>Solution Discussion #4</vt:lpstr>
      <vt:lpstr>Grading</vt:lpstr>
      <vt:lpstr>Problem 1 – RTS Smoothing</vt:lpstr>
      <vt:lpstr>Problem 1 – RTS Smoothing</vt:lpstr>
      <vt:lpstr>Problem 1 - Solution</vt:lpstr>
      <vt:lpstr>Problem 2 – Particle Filtering </vt:lpstr>
      <vt:lpstr>Problem 2 – Particle Filtering </vt:lpstr>
      <vt:lpstr>Problem 2 – Solution</vt:lpstr>
      <vt:lpstr>Problem 2 – Solution</vt:lpstr>
      <vt:lpstr>Problem 2 – Solution</vt:lpstr>
      <vt:lpstr>Problem 3 – Modeling</vt:lpstr>
      <vt:lpstr>Problem 3 – Motion Noise</vt:lpstr>
      <vt:lpstr>Problem 3 – Map Awareness</vt:lpstr>
      <vt:lpstr>Problem 3 – Known first position</vt:lpstr>
      <vt:lpstr>Problem 3 – Known first position</vt:lpstr>
      <vt:lpstr>Problem 3 – Unknown first position</vt:lpstr>
      <vt:lpstr>Problem 3 – Unknown first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/>
  <cp:lastModifiedBy/>
  <cp:revision>492</cp:revision>
  <dcterms:created xsi:type="dcterms:W3CDTF">2024-05-13T18:36:12Z</dcterms:created>
  <dcterms:modified xsi:type="dcterms:W3CDTF">2024-05-13T20:12:43Z</dcterms:modified>
</cp:coreProperties>
</file>